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709" r:id="rId3"/>
    <p:sldMasterId id="2147483690" r:id="rId4"/>
    <p:sldMasterId id="2147483671" r:id="rId5"/>
  </p:sldMasterIdLst>
  <p:notesMasterIdLst>
    <p:notesMasterId r:id="rId30"/>
  </p:notesMasterIdLst>
  <p:sldIdLst>
    <p:sldId id="309" r:id="rId6"/>
    <p:sldId id="272" r:id="rId7"/>
    <p:sldId id="360" r:id="rId8"/>
    <p:sldId id="299" r:id="rId9"/>
    <p:sldId id="303" r:id="rId10"/>
    <p:sldId id="320" r:id="rId11"/>
    <p:sldId id="312" r:id="rId12"/>
    <p:sldId id="319" r:id="rId13"/>
    <p:sldId id="318" r:id="rId14"/>
    <p:sldId id="317" r:id="rId15"/>
    <p:sldId id="313" r:id="rId16"/>
    <p:sldId id="314" r:id="rId17"/>
    <p:sldId id="315" r:id="rId18"/>
    <p:sldId id="316" r:id="rId19"/>
    <p:sldId id="300" r:id="rId20"/>
    <p:sldId id="333" r:id="rId21"/>
    <p:sldId id="334" r:id="rId22"/>
    <p:sldId id="335" r:id="rId23"/>
    <p:sldId id="336" r:id="rId24"/>
    <p:sldId id="331" r:id="rId25"/>
    <p:sldId id="338" r:id="rId26"/>
    <p:sldId id="322" r:id="rId27"/>
    <p:sldId id="339" r:id="rId28"/>
    <p:sldId id="30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B50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3595" autoAdjust="0"/>
  </p:normalViewPr>
  <p:slideViewPr>
    <p:cSldViewPr snapToGrid="0">
      <p:cViewPr varScale="1">
        <p:scale>
          <a:sx n="81" d="100"/>
          <a:sy n="81" d="100"/>
        </p:scale>
        <p:origin x="175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55FA72-B670-4339-B30A-326E5B3C3AEE}" type="datetimeFigureOut">
              <a:rPr lang="en-US" smtClean="0"/>
              <a:t>5/17/2024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2FC74E-0575-472D-8C57-CB7CD49C8D34}" type="slidenum">
              <a:rPr lang="en-US" smtClean="0"/>
              <a:t>‹#›</a:t>
            </a:fld>
            <a:endParaRPr lang="en-US"/>
          </a:p>
        </p:txBody>
      </p:sp>
    </p:spTree>
    <p:extLst>
      <p:ext uri="{BB962C8B-B14F-4D97-AF65-F5344CB8AC3E}">
        <p14:creationId xmlns:p14="http://schemas.microsoft.com/office/powerpoint/2010/main" val="2228793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2FC74E-0575-472D-8C57-CB7CD49C8D34}" type="slidenum">
              <a:rPr lang="en-US" smtClean="0"/>
              <a:t>1</a:t>
            </a:fld>
            <a:endParaRPr lang="en-US"/>
          </a:p>
        </p:txBody>
      </p:sp>
    </p:spTree>
    <p:extLst>
      <p:ext uri="{BB962C8B-B14F-4D97-AF65-F5344CB8AC3E}">
        <p14:creationId xmlns:p14="http://schemas.microsoft.com/office/powerpoint/2010/main" val="2611367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AOA Members also receive additional support and value with AOA Board Certification and licensure. </a:t>
            </a:r>
          </a:p>
          <a:p>
            <a:endParaRPr lang="en-US" dirty="0"/>
          </a:p>
          <a:p>
            <a:r>
              <a:rPr lang="en-US" dirty="0"/>
              <a:t>In fact, AOA Members receive complementary profiles that can be sent to any state licensing boards. Non-members will pay $25 per profile sent, so if you’re planning on applying for state licensure, especially for multiple states, this benefit can come in handy.</a:t>
            </a:r>
          </a:p>
        </p:txBody>
      </p:sp>
      <p:sp>
        <p:nvSpPr>
          <p:cNvPr id="4" name="Slide Number Placeholder 3"/>
          <p:cNvSpPr>
            <a:spLocks noGrp="1"/>
          </p:cNvSpPr>
          <p:nvPr>
            <p:ph type="sldNum" sz="quarter" idx="5"/>
          </p:nvPr>
        </p:nvSpPr>
        <p:spPr/>
        <p:txBody>
          <a:bodyPr/>
          <a:lstStyle/>
          <a:p>
            <a:fld id="{E32FC74E-0575-472D-8C57-CB7CD49C8D34}" type="slidenum">
              <a:rPr lang="en-US" smtClean="0"/>
              <a:t>10</a:t>
            </a:fld>
            <a:endParaRPr lang="en-US"/>
          </a:p>
        </p:txBody>
      </p:sp>
    </p:spTree>
    <p:extLst>
      <p:ext uri="{BB962C8B-B14F-4D97-AF65-F5344CB8AC3E}">
        <p14:creationId xmlns:p14="http://schemas.microsoft.com/office/powerpoint/2010/main" val="2064940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Members also receive very generous discounts off AOA Annual Events such as the annual OMED Conference and DO Day. </a:t>
            </a:r>
          </a:p>
          <a:p>
            <a:endParaRPr lang="en-US" dirty="0"/>
          </a:p>
          <a:p>
            <a:r>
              <a:rPr lang="en-US" dirty="0"/>
              <a:t>Year after year, the educational content is praised, as is the accessibility of earning so many AOA Category 1 CME credits in such a short period of time. To best meet the needs of our Members, the AOA continues to hold in-person events, but also now has added virtual and on demand offerings for both of these events. Based on the feedback of members and attendees, the annual OMED Conference and DO Day, are also available to participate in virtually, with extended access so that participants can take advantage of the content around their schedules. The On-Demand availability for these events are always posted online and mentioned in outgoing communications.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29D95-89F3-DE46-A667-69A9F615167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7916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E5D80-C7EC-16B9-4F08-118E3C8B32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C08860-FEC4-7DA7-923C-B521C14997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357162-294C-ABBD-E9D4-1F483A3C5FD1}"/>
              </a:ext>
            </a:extLst>
          </p:cNvPr>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The AOA’s Physician Services Team is available to members to assist with issues, concerns, questions regarding the day-to-day operations of a medical practice. </a:t>
            </a:r>
          </a:p>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This can include coding, billing and issues with insurers, HR problems, starting or closing a practice, telemedicine. </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 </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 They meet with the top 5 commercial insurance carriers on a scheduled basis, other insurers as needed, to discuss AOA members’ concerns.</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 </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Th</a:t>
            </a:r>
            <a:r>
              <a:rPr lang="en-US" sz="1200" dirty="0">
                <a:effectLst/>
                <a:latin typeface="Calibri" panose="020F0502020204030204" pitchFamily="34" charset="0"/>
                <a:ea typeface="Times New Roman" panose="02020603050405020304" pitchFamily="18" charset="0"/>
              </a:rPr>
              <a:t>ey also offer non-clinical CME education and anything else non-clinical that impacts a practice.</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47D7C911-937D-6B7F-6EA7-8EDBA5CF20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29D95-89F3-DE46-A667-69A9F615167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28149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EEB59-5650-CF7A-D3AE-27D2BDAFC2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C229BB-2433-01F1-8634-E2990CDE1E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AC6B0D-A7C1-4597-3492-6D06F7156B35}"/>
              </a:ext>
            </a:extLst>
          </p:cNvPr>
          <p:cNvSpPr>
            <a:spLocks noGrp="1"/>
          </p:cNvSpPr>
          <p:nvPr>
            <p:ph type="body" idx="1"/>
          </p:nvPr>
        </p:nvSpPr>
        <p:spPr/>
        <p:txBody>
          <a:bodyPr/>
          <a:lstStyle/>
          <a:p>
            <a:r>
              <a:rPr lang="en-US" dirty="0"/>
              <a:t>Some of you may find additional value with access to the Osteopathic Research Database, and eligibility to AOA research grants and awards.</a:t>
            </a:r>
          </a:p>
        </p:txBody>
      </p:sp>
      <p:sp>
        <p:nvSpPr>
          <p:cNvPr id="4" name="Slide Number Placeholder 3">
            <a:extLst>
              <a:ext uri="{FF2B5EF4-FFF2-40B4-BE49-F238E27FC236}">
                <a16:creationId xmlns:a16="http://schemas.microsoft.com/office/drawing/2014/main" id="{A1FD7ED9-8C4F-6B39-0CF2-AB5F6C5E3F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29D95-89F3-DE46-A667-69A9F615167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76974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B2FED-1484-8F9E-B19F-FDA39445F8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6E7846-B369-A4DA-6C24-BCA987F919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4B384F-CCE5-954C-609C-B0E97A2D2B7F}"/>
              </a:ext>
            </a:extLst>
          </p:cNvPr>
          <p:cNvSpPr>
            <a:spLocks noGrp="1"/>
          </p:cNvSpPr>
          <p:nvPr>
            <p:ph type="body" idx="1"/>
          </p:nvPr>
        </p:nvSpPr>
        <p:spPr/>
        <p:txBody>
          <a:bodyPr/>
          <a:lstStyle/>
          <a:p>
            <a:r>
              <a:rPr lang="en-US" dirty="0"/>
              <a:t>Last, but certainly not least, I’d like to highlight the AOA’s Member Value Program. This program has vast offerings of resources in a variety of areas to help you save. They have savings on:</a:t>
            </a:r>
          </a:p>
          <a:p>
            <a:pPr marL="171450" indent="-171450">
              <a:buFont typeface="Arial" panose="020B0604020202020204" pitchFamily="34" charset="0"/>
              <a:buChar char="•"/>
            </a:pPr>
            <a:r>
              <a:rPr lang="en-US" dirty="0"/>
              <a:t>Financial services</a:t>
            </a:r>
          </a:p>
          <a:p>
            <a:pPr marL="171450" indent="-171450">
              <a:buFont typeface="Arial" panose="020B0604020202020204" pitchFamily="34" charset="0"/>
              <a:buChar char="•"/>
            </a:pPr>
            <a:r>
              <a:rPr lang="en-US" dirty="0"/>
              <a:t>Practice management and marketing tools</a:t>
            </a:r>
          </a:p>
          <a:p>
            <a:pPr marL="171450" indent="-171450">
              <a:buFont typeface="Arial" panose="020B0604020202020204" pitchFamily="34" charset="0"/>
              <a:buChar char="•"/>
            </a:pPr>
            <a:r>
              <a:rPr lang="en-US" dirty="0"/>
              <a:t>Entertainment and travel </a:t>
            </a:r>
          </a:p>
          <a:p>
            <a:pPr marL="171450" indent="-171450">
              <a:buFont typeface="Arial" panose="020B0604020202020204" pitchFamily="34" charset="0"/>
              <a:buChar char="•"/>
            </a:pPr>
            <a:r>
              <a:rPr lang="en-US" dirty="0"/>
              <a:t>Moving services</a:t>
            </a:r>
          </a:p>
          <a:p>
            <a:pPr marL="171450" indent="-171450">
              <a:buFont typeface="Arial" panose="020B0604020202020204" pitchFamily="34" charset="0"/>
              <a:buChar char="•"/>
            </a:pPr>
            <a:r>
              <a:rPr lang="en-US" dirty="0"/>
              <a:t>And so much more!</a:t>
            </a:r>
          </a:p>
        </p:txBody>
      </p:sp>
      <p:sp>
        <p:nvSpPr>
          <p:cNvPr id="4" name="Slide Number Placeholder 3">
            <a:extLst>
              <a:ext uri="{FF2B5EF4-FFF2-40B4-BE49-F238E27FC236}">
                <a16:creationId xmlns:a16="http://schemas.microsoft.com/office/drawing/2014/main" id="{14114768-C822-34C7-4005-0945913389E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29D95-89F3-DE46-A667-69A9F615167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73496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briefly reviewed the Membership benefits, I’d like to highlight where the value of Membership comes in. Each of you may have already noted a number of benefits that you may be interested in taking advantage of. To paint a picture on how much you can save, I’ll note this example:</a:t>
            </a:r>
          </a:p>
          <a:p>
            <a:endParaRPr lang="en-US" dirty="0"/>
          </a:p>
          <a:p>
            <a:r>
              <a:rPr lang="en-US" dirty="0"/>
              <a:t>If you plan on attending OMED, DO Day, taking advantage of some of the free or discounted CME with opportunities like the JOM quizzes each month, sending a single profile to a state medical board, and accessing your AOA CME Report, you can save over $1,028 a year compared to our non-members! Don’t believe me, let’s add this up together. </a:t>
            </a:r>
          </a:p>
          <a:p>
            <a:pPr marL="171450" indent="-171450">
              <a:buFont typeface="Arial" panose="020B0604020202020204" pitchFamily="34" charset="0"/>
              <a:buChar char="•"/>
            </a:pPr>
            <a:r>
              <a:rPr lang="en-US" dirty="0"/>
              <a:t>If you attend DO Day this year, members receive a $340 discount </a:t>
            </a:r>
          </a:p>
          <a:p>
            <a:pPr marL="171450" indent="-171450">
              <a:buFont typeface="Arial" panose="020B0604020202020204" pitchFamily="34" charset="0"/>
              <a:buChar char="•"/>
            </a:pPr>
            <a:r>
              <a:rPr lang="en-US" dirty="0"/>
              <a:t>If you attend OMED this year, members receive a $200 discount (that’s $540 worth of savings already)</a:t>
            </a:r>
          </a:p>
          <a:p>
            <a:pPr marL="171450" indent="-171450">
              <a:buFont typeface="Arial" panose="020B0604020202020204" pitchFamily="34" charset="0"/>
              <a:buChar char="•"/>
            </a:pPr>
            <a:r>
              <a:rPr lang="en-US" dirty="0"/>
              <a:t>If you need to access your AOA CME Report, that would cost a non-member $199/$299, whereas members receive this for free. (We’re now up to $739/$839, based on your board certification status. Please note that this now exceeds the cost to be a member.)</a:t>
            </a:r>
          </a:p>
          <a:p>
            <a:pPr marL="171450" indent="-171450">
              <a:buFont typeface="Arial" panose="020B0604020202020204" pitchFamily="34" charset="0"/>
              <a:buChar char="•"/>
            </a:pPr>
            <a:r>
              <a:rPr lang="en-US" dirty="0"/>
              <a:t>If you want to take advantage of the monthly JOM quizzes, a non-member would pay $264 for a years worth of quizzes, whereas this is free for members. (The total is now up to $1,003/$1,1003)</a:t>
            </a:r>
          </a:p>
          <a:p>
            <a:pPr marL="171450" indent="-171450">
              <a:buFont typeface="Arial" panose="020B0604020202020204" pitchFamily="34" charset="0"/>
              <a:buChar char="•"/>
            </a:pPr>
            <a:r>
              <a:rPr lang="en-US" dirty="0"/>
              <a:t>If you send 1 AOA profile, a non-member would pay $25, this again is free for members. (This total is now up to $1,028/$1,128). </a:t>
            </a:r>
          </a:p>
          <a:p>
            <a:pPr marL="171450" indent="-171450">
              <a:buFont typeface="Arial" panose="020B0604020202020204" pitchFamily="34" charset="0"/>
              <a:buChar char="•"/>
            </a:pPr>
            <a:r>
              <a:rPr lang="en-US" dirty="0"/>
              <a:t>Keep in mind, this total doesn’t count potential savings in the Member Value Program, Scholarship or Grant opportunities, Practice Support from the Physician Services Team, Staff support from the MRC, and so much more.</a:t>
            </a:r>
          </a:p>
        </p:txBody>
      </p:sp>
      <p:sp>
        <p:nvSpPr>
          <p:cNvPr id="4" name="Slide Number Placeholder 3"/>
          <p:cNvSpPr>
            <a:spLocks noGrp="1"/>
          </p:cNvSpPr>
          <p:nvPr>
            <p:ph type="sldNum" sz="quarter" idx="5"/>
          </p:nvPr>
        </p:nvSpPr>
        <p:spPr/>
        <p:txBody>
          <a:bodyPr/>
          <a:lstStyle/>
          <a:p>
            <a:fld id="{E32FC74E-0575-472D-8C57-CB7CD49C8D34}" type="slidenum">
              <a:rPr lang="en-US" smtClean="0"/>
              <a:t>15</a:t>
            </a:fld>
            <a:endParaRPr lang="en-US"/>
          </a:p>
        </p:txBody>
      </p:sp>
    </p:spTree>
    <p:extLst>
      <p:ext uri="{BB962C8B-B14F-4D97-AF65-F5344CB8AC3E}">
        <p14:creationId xmlns:p14="http://schemas.microsoft.com/office/powerpoint/2010/main" val="38074803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Individual Membership is not the only way to become a member of the AOA. To stay on top of industry trends, and the ever-evolving needs of our Members, the AOA has also created Group Membership options for organizations or health systems that are interested in personalized packages to best support their </a:t>
            </a:r>
            <a:r>
              <a:rPr lang="en-US" dirty="0" err="1"/>
              <a:t>DOs’</a:t>
            </a:r>
            <a:r>
              <a:rPr lang="en-US" dirty="0"/>
              <a:t> success and the profession.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Maintaining your skills and staying up to date on advancements in patient care, health technology, and the business of medicine helps to develop a mutually beneficial foundation for success for you and your employer. </a:t>
            </a:r>
          </a:p>
          <a:p>
            <a:endParaRPr lang="en-US" dirty="0"/>
          </a:p>
        </p:txBody>
      </p:sp>
      <p:sp>
        <p:nvSpPr>
          <p:cNvPr id="4" name="Slide Number Placeholder 3"/>
          <p:cNvSpPr>
            <a:spLocks noGrp="1"/>
          </p:cNvSpPr>
          <p:nvPr>
            <p:ph type="sldNum" sz="quarter" idx="5"/>
          </p:nvPr>
        </p:nvSpPr>
        <p:spPr/>
        <p:txBody>
          <a:bodyPr/>
          <a:lstStyle/>
          <a:p>
            <a:fld id="{E32FC74E-0575-472D-8C57-CB7CD49C8D34}" type="slidenum">
              <a:rPr lang="en-US" smtClean="0"/>
              <a:t>16</a:t>
            </a:fld>
            <a:endParaRPr lang="en-US"/>
          </a:p>
        </p:txBody>
      </p:sp>
    </p:spTree>
    <p:extLst>
      <p:ext uri="{BB962C8B-B14F-4D97-AF65-F5344CB8AC3E}">
        <p14:creationId xmlns:p14="http://schemas.microsoft.com/office/powerpoint/2010/main" val="3399231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Group Memberships provide all the same membership offerings that an individual membership provides. In addition to…</a:t>
            </a:r>
          </a:p>
        </p:txBody>
      </p:sp>
      <p:sp>
        <p:nvSpPr>
          <p:cNvPr id="4" name="Slide Number Placeholder 3"/>
          <p:cNvSpPr>
            <a:spLocks noGrp="1"/>
          </p:cNvSpPr>
          <p:nvPr>
            <p:ph type="sldNum" sz="quarter" idx="5"/>
          </p:nvPr>
        </p:nvSpPr>
        <p:spPr/>
        <p:txBody>
          <a:bodyPr/>
          <a:lstStyle/>
          <a:p>
            <a:fld id="{E32FC74E-0575-472D-8C57-CB7CD49C8D34}" type="slidenum">
              <a:rPr lang="en-US" smtClean="0"/>
              <a:t>17</a:t>
            </a:fld>
            <a:endParaRPr lang="en-US"/>
          </a:p>
        </p:txBody>
      </p:sp>
    </p:spTree>
    <p:extLst>
      <p:ext uri="{BB962C8B-B14F-4D97-AF65-F5344CB8AC3E}">
        <p14:creationId xmlns:p14="http://schemas.microsoft.com/office/powerpoint/2010/main" val="778320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Unlocking additional savings of up to 60% off of regular membership pricing. As well as:</a:t>
            </a:r>
          </a:p>
          <a:p>
            <a:endParaRPr lang="en-US" dirty="0"/>
          </a:p>
          <a:p>
            <a:pPr algn="l" rtl="0" fontAlgn="base">
              <a:buFont typeface="Arial" panose="020B0604020202020204" pitchFamily="34" charset="0"/>
              <a:buChar char="•"/>
            </a:pPr>
            <a:r>
              <a:rPr lang="en-US" sz="1200" b="1" i="1" dirty="0">
                <a:latin typeface="Arial (Body)"/>
              </a:rPr>
              <a:t>FREE </a:t>
            </a:r>
            <a:r>
              <a:rPr lang="en-US" sz="1200" b="0" i="0" u="none" strike="noStrike" dirty="0">
                <a:effectLst/>
                <a:latin typeface="Arial (Body)"/>
              </a:rPr>
              <a:t>Associate Memberships*</a:t>
            </a:r>
            <a:r>
              <a:rPr lang="en-US" sz="1200" b="0" i="0" dirty="0">
                <a:effectLst/>
                <a:latin typeface="Arial (Body)"/>
              </a:rPr>
              <a:t>​</a:t>
            </a:r>
          </a:p>
          <a:p>
            <a:pPr algn="l" rtl="0" fontAlgn="base">
              <a:buFont typeface="Arial" panose="020B0604020202020204" pitchFamily="34" charset="0"/>
              <a:buChar char="•"/>
            </a:pPr>
            <a:r>
              <a:rPr lang="en-US" sz="1200" b="1" i="1" dirty="0">
                <a:latin typeface="Arial (Body)"/>
              </a:rPr>
              <a:t>UNLIMITED </a:t>
            </a:r>
            <a:r>
              <a:rPr lang="en-US" sz="1200" b="0" i="0" u="none" strike="noStrike" dirty="0">
                <a:effectLst/>
                <a:latin typeface="Arial (Body)"/>
              </a:rPr>
              <a:t>Resident/Fellow memberships</a:t>
            </a:r>
            <a:r>
              <a:rPr lang="en-US" sz="1200" b="0" i="0" dirty="0">
                <a:effectLst/>
                <a:latin typeface="Arial (Body)"/>
              </a:rPr>
              <a:t>​</a:t>
            </a:r>
          </a:p>
          <a:p>
            <a:pPr algn="l" rtl="0" fontAlgn="base">
              <a:buFont typeface="Arial" panose="020B0604020202020204" pitchFamily="34" charset="0"/>
              <a:buChar char="•"/>
            </a:pPr>
            <a:r>
              <a:rPr lang="en-US" sz="1200" b="0" i="0" u="none" strike="noStrike" dirty="0">
                <a:effectLst/>
                <a:latin typeface="Arial (Body)"/>
              </a:rPr>
              <a:t>Access to Town Hall with AOA Leadership</a:t>
            </a:r>
            <a:r>
              <a:rPr lang="en-US" sz="1200" b="0" i="0" dirty="0">
                <a:effectLst/>
                <a:latin typeface="Arial (Body)"/>
              </a:rPr>
              <a:t>​</a:t>
            </a:r>
          </a:p>
          <a:p>
            <a:pPr algn="l" rtl="0" fontAlgn="base">
              <a:buFont typeface="Arial" panose="020B0604020202020204" pitchFamily="34" charset="0"/>
              <a:buChar char="•"/>
            </a:pPr>
            <a:r>
              <a:rPr lang="en-US" sz="1200" b="1" i="1" u="none" strike="noStrike" dirty="0">
                <a:effectLst/>
                <a:latin typeface="Arial (Body)"/>
              </a:rPr>
              <a:t>Complimentary </a:t>
            </a:r>
            <a:r>
              <a:rPr lang="en-US" sz="1200" b="0" i="0" u="none" strike="noStrike" dirty="0">
                <a:effectLst/>
                <a:latin typeface="Arial (Body)"/>
              </a:rPr>
              <a:t>registration to OMED*</a:t>
            </a:r>
            <a:r>
              <a:rPr lang="en-US" sz="1200" b="0" i="0" dirty="0">
                <a:effectLst/>
                <a:latin typeface="Arial (Body)"/>
              </a:rPr>
              <a:t>​</a:t>
            </a:r>
          </a:p>
          <a:p>
            <a:pPr algn="l" rtl="0" fontAlgn="base">
              <a:buFont typeface="Arial" panose="020B0604020202020204" pitchFamily="34" charset="0"/>
              <a:buChar char="•"/>
            </a:pPr>
            <a:r>
              <a:rPr lang="en-US" sz="1200" b="0" i="0" u="none" strike="noStrike" dirty="0">
                <a:effectLst/>
                <a:latin typeface="Arial (Body)"/>
              </a:rPr>
              <a:t>Streamline membership dues payments with just one invoice</a:t>
            </a:r>
            <a:r>
              <a:rPr lang="en-US" sz="1200" b="0" i="0" dirty="0">
                <a:effectLst/>
                <a:latin typeface="Arial (Body)"/>
              </a:rPr>
              <a:t>​</a:t>
            </a:r>
          </a:p>
          <a:p>
            <a:pPr algn="l" rtl="0" fontAlgn="base">
              <a:buFont typeface="Arial" panose="020B0604020202020204" pitchFamily="34" charset="0"/>
              <a:buChar char="•"/>
            </a:pPr>
            <a:r>
              <a:rPr lang="en-US" sz="1200" b="0" i="0" u="none" strike="noStrike" dirty="0">
                <a:effectLst/>
                <a:latin typeface="Arial (Body)"/>
              </a:rPr>
              <a:t>Participating organizations acknowledged on our website with logo</a:t>
            </a:r>
            <a:r>
              <a:rPr lang="en-US" sz="1200" b="0" i="0" dirty="0">
                <a:effectLst/>
                <a:latin typeface="Arial (Body)"/>
              </a:rPr>
              <a:t>​</a:t>
            </a:r>
          </a:p>
          <a:p>
            <a:pPr algn="l" rtl="0" fontAlgn="base">
              <a:buFont typeface="Arial" panose="020B0604020202020204" pitchFamily="34" charset="0"/>
              <a:buChar char="•"/>
            </a:pPr>
            <a:endParaRPr lang="en-US" sz="1200" b="0" i="0" dirty="0">
              <a:effectLst/>
              <a:latin typeface="Arial (Body)"/>
            </a:endParaRPr>
          </a:p>
          <a:p>
            <a:pPr algn="l" rtl="0" fontAlgn="base"/>
            <a:r>
              <a:rPr lang="en-US" sz="1200" b="0" i="0" u="none" strike="noStrike" dirty="0">
                <a:effectLst/>
                <a:latin typeface="Arial (Body)"/>
              </a:rPr>
              <a:t>Speak to organization’s leaders about this new program and unlock discounted AOA benefits and services for you and your colleagues today. For more information, you can visit: </a:t>
            </a:r>
            <a:r>
              <a:rPr lang="en-US" sz="1200" b="0" i="0" dirty="0">
                <a:effectLst/>
                <a:latin typeface="Arial (Body)"/>
              </a:rPr>
              <a:t>​</a:t>
            </a:r>
          </a:p>
          <a:p>
            <a:pPr algn="l" rtl="0" fontAlgn="base"/>
            <a:r>
              <a:rPr lang="en-US" sz="1200" b="1" i="0" u="none" strike="noStrike" dirty="0">
                <a:effectLst/>
                <a:latin typeface="Arial (Body)"/>
              </a:rPr>
              <a:t>www.osteopathic.org/groupmemberships</a:t>
            </a:r>
            <a:r>
              <a:rPr lang="en-US" sz="1200" b="0" i="0" dirty="0">
                <a:effectLst/>
                <a:latin typeface="Arial (Body)"/>
              </a:rPr>
              <a:t>​</a:t>
            </a:r>
          </a:p>
          <a:p>
            <a:endParaRPr lang="en-US" dirty="0"/>
          </a:p>
        </p:txBody>
      </p:sp>
      <p:sp>
        <p:nvSpPr>
          <p:cNvPr id="4" name="Slide Number Placeholder 3"/>
          <p:cNvSpPr>
            <a:spLocks noGrp="1"/>
          </p:cNvSpPr>
          <p:nvPr>
            <p:ph type="sldNum" sz="quarter" idx="5"/>
          </p:nvPr>
        </p:nvSpPr>
        <p:spPr/>
        <p:txBody>
          <a:bodyPr/>
          <a:lstStyle/>
          <a:p>
            <a:fld id="{E32FC74E-0575-472D-8C57-CB7CD49C8D34}" type="slidenum">
              <a:rPr lang="en-US" smtClean="0"/>
              <a:t>18</a:t>
            </a:fld>
            <a:endParaRPr lang="en-US"/>
          </a:p>
        </p:txBody>
      </p:sp>
    </p:spTree>
    <p:extLst>
      <p:ext uri="{BB962C8B-B14F-4D97-AF65-F5344CB8AC3E}">
        <p14:creationId xmlns:p14="http://schemas.microsoft.com/office/powerpoint/2010/main" val="461951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special membership offering is the AOA’s: GME Membership Program.</a:t>
            </a:r>
          </a:p>
          <a:p>
            <a:endParaRPr lang="en-US" sz="2600" dirty="0">
              <a:latin typeface="Arial (Body)"/>
            </a:endParaRPr>
          </a:p>
          <a:p>
            <a:r>
              <a:rPr lang="en-US" sz="2600" dirty="0">
                <a:latin typeface="Arial (Body)"/>
              </a:rPr>
              <a:t>The AOA also offers group membership options for GME training programs to help support the training of residents, fellows and interns.</a:t>
            </a:r>
          </a:p>
          <a:p>
            <a:endParaRPr lang="en-US" sz="2600" b="0" i="0" u="none" strike="noStrike" dirty="0">
              <a:effectLst/>
              <a:latin typeface="Arial (Body)"/>
            </a:endParaRPr>
          </a:p>
          <a:p>
            <a:pPr marL="457200" indent="-457200">
              <a:buFont typeface="Arial" panose="020B0604020202020204" pitchFamily="34" charset="0"/>
              <a:buChar char="•"/>
            </a:pPr>
            <a:r>
              <a:rPr lang="en-US" sz="2600" b="0" i="0" u="none" strike="noStrike" dirty="0">
                <a:effectLst/>
                <a:latin typeface="Arial (Body)"/>
              </a:rPr>
              <a:t>This option offers access to the full extent of AOA membership at deeply discounted pricing. </a:t>
            </a:r>
            <a:r>
              <a:rPr lang="en-US" sz="2600" b="0" i="0" dirty="0">
                <a:effectLst/>
                <a:latin typeface="Arial (Body)"/>
              </a:rPr>
              <a:t>​</a:t>
            </a:r>
          </a:p>
          <a:p>
            <a:pPr marL="457200" indent="-457200">
              <a:buFont typeface="Arial" panose="020B0604020202020204" pitchFamily="34" charset="0"/>
              <a:buChar char="•"/>
            </a:pPr>
            <a:r>
              <a:rPr lang="en-US" sz="2600" b="0" i="0" u="none" strike="noStrike" dirty="0">
                <a:effectLst/>
                <a:latin typeface="Arial (Body)"/>
              </a:rPr>
              <a:t>Provides unmatched resources in the areas of professional development, education, networking and physician services.</a:t>
            </a:r>
          </a:p>
          <a:p>
            <a:pPr marL="457200" indent="-457200">
              <a:buFont typeface="Arial" panose="020B0604020202020204" pitchFamily="34" charset="0"/>
              <a:buChar char="•"/>
            </a:pPr>
            <a:r>
              <a:rPr lang="en-US" sz="2600" b="0" i="0" u="none" strike="noStrike" dirty="0">
                <a:effectLst/>
                <a:latin typeface="Arial (Body)"/>
              </a:rPr>
              <a:t>And has been designed exclusively to meet the needs of GME leaders, residents and fellows. </a:t>
            </a:r>
            <a:r>
              <a:rPr lang="en-US" sz="2600" b="0" i="0" dirty="0">
                <a:effectLst/>
                <a:latin typeface="Arial (Body)"/>
              </a:rPr>
              <a:t>​</a:t>
            </a:r>
          </a:p>
          <a:p>
            <a:endParaRPr lang="en-US" dirty="0"/>
          </a:p>
        </p:txBody>
      </p:sp>
      <p:sp>
        <p:nvSpPr>
          <p:cNvPr id="4" name="Slide Number Placeholder 3"/>
          <p:cNvSpPr>
            <a:spLocks noGrp="1"/>
          </p:cNvSpPr>
          <p:nvPr>
            <p:ph type="sldNum" sz="quarter" idx="5"/>
          </p:nvPr>
        </p:nvSpPr>
        <p:spPr/>
        <p:txBody>
          <a:bodyPr/>
          <a:lstStyle/>
          <a:p>
            <a:fld id="{E32FC74E-0575-472D-8C57-CB7CD49C8D34}" type="slidenum">
              <a:rPr lang="en-US" smtClean="0"/>
              <a:t>19</a:t>
            </a:fld>
            <a:endParaRPr lang="en-US"/>
          </a:p>
        </p:txBody>
      </p:sp>
    </p:spTree>
    <p:extLst>
      <p:ext uri="{BB962C8B-B14F-4D97-AF65-F5344CB8AC3E}">
        <p14:creationId xmlns:p14="http://schemas.microsoft.com/office/powerpoint/2010/main" val="1665143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Thank you for taking time out of your busy schedules to meet with me today.</a:t>
            </a:r>
          </a:p>
          <a:p>
            <a:r>
              <a:rPr lang="en-US" dirty="0"/>
              <a:t>-Brief introduction about yourself</a:t>
            </a:r>
          </a:p>
          <a:p>
            <a:endParaRPr lang="en-US" dirty="0"/>
          </a:p>
          <a:p>
            <a:r>
              <a:rPr lang="en-US" b="1" dirty="0"/>
              <a:t>***Disclaimer:***</a:t>
            </a:r>
          </a:p>
          <a:p>
            <a:r>
              <a:rPr lang="en-US" dirty="0"/>
              <a:t>I am here today, as a volunteer, to present on a topic that I am very passionate about. The AOA has been a professional home to me for close to {amount of years you’ve been an AOA Member} years now. While I will be presenting on the AOA today, I am not a representative of the AOA. I am sharing this as your peer in the hopes that providing this connection and information will help to bring you as much support as I have received. I will be sharing a sign-up sheet, where you can choose to share your information if you would like some additional information sent to you following this presentation, in addition to sharing the contact information to get in touch with the AOA staff. Now this brings me to why I am here.</a:t>
            </a:r>
          </a:p>
          <a:p>
            <a:endParaRPr lang="en-US" dirty="0"/>
          </a:p>
        </p:txBody>
      </p:sp>
      <p:sp>
        <p:nvSpPr>
          <p:cNvPr id="4" name="Slide Number Placeholder 3"/>
          <p:cNvSpPr>
            <a:spLocks noGrp="1"/>
          </p:cNvSpPr>
          <p:nvPr>
            <p:ph type="sldNum" sz="quarter" idx="5"/>
          </p:nvPr>
        </p:nvSpPr>
        <p:spPr/>
        <p:txBody>
          <a:bodyPr/>
          <a:lstStyle/>
          <a:p>
            <a:fld id="{E32FC74E-0575-472D-8C57-CB7CD49C8D34}" type="slidenum">
              <a:rPr lang="en-US" smtClean="0"/>
              <a:t>2</a:t>
            </a:fld>
            <a:endParaRPr lang="en-US"/>
          </a:p>
        </p:txBody>
      </p:sp>
    </p:spTree>
    <p:extLst>
      <p:ext uri="{BB962C8B-B14F-4D97-AF65-F5344CB8AC3E}">
        <p14:creationId xmlns:p14="http://schemas.microsoft.com/office/powerpoint/2010/main" val="2132533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B57C2-9EF9-3C58-414E-D629A56D23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D87651-2416-4DF5-FD40-5BAE17089C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127C10-04B9-088C-F006-021AE9038F19}"/>
              </a:ext>
            </a:extLst>
          </p:cNvPr>
          <p:cNvSpPr>
            <a:spLocks noGrp="1"/>
          </p:cNvSpPr>
          <p:nvPr>
            <p:ph type="body" idx="1"/>
          </p:nvPr>
        </p:nvSpPr>
        <p:spPr/>
        <p:txBody>
          <a:bodyPr/>
          <a:lstStyle/>
          <a:p>
            <a:r>
              <a:rPr lang="en-US" dirty="0"/>
              <a:t>Exclusive GME Membership Program benefits also offers:</a:t>
            </a:r>
          </a:p>
          <a:p>
            <a:pPr marL="171450" indent="-171450">
              <a:buFont typeface="Arial" panose="020B0604020202020204" pitchFamily="34" charset="0"/>
              <a:buChar char="•"/>
            </a:pPr>
            <a:r>
              <a:rPr lang="en-US" dirty="0"/>
              <a:t>Program Director Memberships</a:t>
            </a:r>
          </a:p>
          <a:p>
            <a:pPr marL="171450" indent="-171450">
              <a:buFont typeface="Arial" panose="020B0604020202020204" pitchFamily="34" charset="0"/>
              <a:buChar char="•"/>
            </a:pPr>
            <a:r>
              <a:rPr lang="en-US" dirty="0"/>
              <a:t>OMED Registration discounts</a:t>
            </a:r>
          </a:p>
          <a:p>
            <a:pPr marL="171450" indent="-171450">
              <a:buFont typeface="Arial" panose="020B0604020202020204" pitchFamily="34" charset="0"/>
              <a:buChar char="•"/>
            </a:pPr>
            <a:r>
              <a:rPr lang="en-US" dirty="0"/>
              <a:t>Educational Resources</a:t>
            </a:r>
          </a:p>
          <a:p>
            <a:pPr marL="171450" indent="-171450">
              <a:buFont typeface="Arial" panose="020B0604020202020204" pitchFamily="34" charset="0"/>
              <a:buChar char="•"/>
            </a:pPr>
            <a:r>
              <a:rPr lang="en-US" dirty="0"/>
              <a:t>Alumni Contact Information (available upon request)</a:t>
            </a:r>
          </a:p>
          <a:p>
            <a:pPr marL="171450" indent="-171450">
              <a:buFont typeface="Arial" panose="020B0604020202020204" pitchFamily="34" charset="0"/>
              <a:buChar char="•"/>
            </a:pPr>
            <a:r>
              <a:rPr lang="en-US" dirty="0"/>
              <a:t>Resident/Fellow Memberships</a:t>
            </a:r>
          </a:p>
          <a:p>
            <a:pPr marL="171450" indent="-171450">
              <a:buFont typeface="Arial" panose="020B0604020202020204" pitchFamily="34" charset="0"/>
              <a:buChar char="•"/>
            </a:pPr>
            <a:r>
              <a:rPr lang="en-US" dirty="0"/>
              <a:t>Complimentary DO Day Registrations</a:t>
            </a:r>
          </a:p>
          <a:p>
            <a:pPr marL="171450" indent="-171450">
              <a:buFont typeface="Arial" panose="020B0604020202020204" pitchFamily="34" charset="0"/>
              <a:buChar char="•"/>
            </a:pPr>
            <a:r>
              <a:rPr lang="en-US" dirty="0"/>
              <a:t>And Practice Management Resources</a:t>
            </a:r>
          </a:p>
        </p:txBody>
      </p:sp>
      <p:sp>
        <p:nvSpPr>
          <p:cNvPr id="4" name="Slide Number Placeholder 3">
            <a:extLst>
              <a:ext uri="{FF2B5EF4-FFF2-40B4-BE49-F238E27FC236}">
                <a16:creationId xmlns:a16="http://schemas.microsoft.com/office/drawing/2014/main" id="{312D79B8-28BB-1A9B-BAFB-5C2A91D803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29D95-89F3-DE46-A667-69A9F615167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527564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interested in taking advantage of the GME Membership Program, pricing, and/or if you have any questions, please contact: aoabilling@osteopathic.org</a:t>
            </a:r>
          </a:p>
        </p:txBody>
      </p:sp>
      <p:sp>
        <p:nvSpPr>
          <p:cNvPr id="4" name="Slide Number Placeholder 3"/>
          <p:cNvSpPr>
            <a:spLocks noGrp="1"/>
          </p:cNvSpPr>
          <p:nvPr>
            <p:ph type="sldNum" sz="quarter" idx="5"/>
          </p:nvPr>
        </p:nvSpPr>
        <p:spPr/>
        <p:txBody>
          <a:bodyPr/>
          <a:lstStyle/>
          <a:p>
            <a:fld id="{E32FC74E-0575-472D-8C57-CB7CD49C8D34}" type="slidenum">
              <a:rPr lang="en-US" smtClean="0"/>
              <a:t>21</a:t>
            </a:fld>
            <a:endParaRPr lang="en-US"/>
          </a:p>
        </p:txBody>
      </p:sp>
    </p:spTree>
    <p:extLst>
      <p:ext uri="{BB962C8B-B14F-4D97-AF65-F5344CB8AC3E}">
        <p14:creationId xmlns:p14="http://schemas.microsoft.com/office/powerpoint/2010/main" val="1443259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like to think of AOA Membership as an investment in your career and future with membership benefits simply being a perk, however for many the value of AOA Membership saves them time, energy, stress, and money. There is peace of mind that comes with being a Member and knowing that the AOA advocates and support us throughout our careers. </a:t>
            </a:r>
          </a:p>
          <a:p>
            <a:endParaRPr lang="en-US" dirty="0"/>
          </a:p>
          <a:p>
            <a:r>
              <a:rPr lang="en-US" dirty="0"/>
              <a:t>I encourage you to join today to start taking advantage of all of the resources the AOA has to provide as we are stronger together.</a:t>
            </a:r>
          </a:p>
        </p:txBody>
      </p:sp>
      <p:sp>
        <p:nvSpPr>
          <p:cNvPr id="4" name="Slide Number Placeholder 3"/>
          <p:cNvSpPr>
            <a:spLocks noGrp="1"/>
          </p:cNvSpPr>
          <p:nvPr>
            <p:ph type="sldNum" sz="quarter" idx="5"/>
          </p:nvPr>
        </p:nvSpPr>
        <p:spPr/>
        <p:txBody>
          <a:bodyPr/>
          <a:lstStyle/>
          <a:p>
            <a:fld id="{E32FC74E-0575-472D-8C57-CB7CD49C8D34}" type="slidenum">
              <a:rPr lang="en-US" smtClean="0"/>
              <a:t>22</a:t>
            </a:fld>
            <a:endParaRPr lang="en-US"/>
          </a:p>
        </p:txBody>
      </p:sp>
    </p:spTree>
    <p:extLst>
      <p:ext uri="{BB962C8B-B14F-4D97-AF65-F5344CB8AC3E}">
        <p14:creationId xmlns:p14="http://schemas.microsoft.com/office/powerpoint/2010/main" val="42240085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so many offerings, it’s natural to have questions. The AOA’s Member Resource Center is a dedicated one-stop shop for all of your needs. Whether you have questions on getting started, taking advantage of your AOA Membership, how to find and access any of your benefits, or you have questions but you don’t know where to go; AOA staff will have answers or connect you with the appropriate departments to ensure that you’re taken care of.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you’re interested in joining the AOA, you can do so at any time online at osteopathic.org. Simply log in and click “Join the AOA” at the very top of your screen. If you have log in issues, or if you’d prefer to join over the phone, simply call the Member Resource Center, and a staff member will be able to assist you from there. </a:t>
            </a:r>
          </a:p>
          <a:p>
            <a:endParaRPr lang="en-US" dirty="0"/>
          </a:p>
          <a:p>
            <a:r>
              <a:rPr lang="en-US" dirty="0"/>
              <a:t>Feel free to take a picture of this slide, or write down the contact information provided. The Member Resource Center is available by phone Monday through Friday, 8:30am to 4:30pm CST, or by email at: memberservice@osteopathic.org.  </a:t>
            </a:r>
          </a:p>
          <a:p>
            <a:endParaRPr lang="en-US" dirty="0"/>
          </a:p>
        </p:txBody>
      </p:sp>
      <p:sp>
        <p:nvSpPr>
          <p:cNvPr id="4" name="Slide Number Placeholder 3"/>
          <p:cNvSpPr>
            <a:spLocks noGrp="1"/>
          </p:cNvSpPr>
          <p:nvPr>
            <p:ph type="sldNum" sz="quarter" idx="5"/>
          </p:nvPr>
        </p:nvSpPr>
        <p:spPr/>
        <p:txBody>
          <a:bodyPr/>
          <a:lstStyle/>
          <a:p>
            <a:fld id="{E32FC74E-0575-472D-8C57-CB7CD49C8D34}" type="slidenum">
              <a:rPr lang="en-US" smtClean="0"/>
              <a:t>23</a:t>
            </a:fld>
            <a:endParaRPr lang="en-US"/>
          </a:p>
        </p:txBody>
      </p:sp>
    </p:spTree>
    <p:extLst>
      <p:ext uri="{BB962C8B-B14F-4D97-AF65-F5344CB8AC3E}">
        <p14:creationId xmlns:p14="http://schemas.microsoft.com/office/powerpoint/2010/main" val="10256577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so much for your time today. If you would like to get more information on the AOA and Membership or have a staff member of the AOA reach out to you directly, I will have a sign-up sheet up here.</a:t>
            </a:r>
          </a:p>
          <a:p>
            <a:endParaRPr lang="en-US" dirty="0"/>
          </a:p>
          <a:p>
            <a:r>
              <a:rPr lang="en-US" dirty="0"/>
              <a:t>Thank you again, and I hope you consider joining me as a proud member of the AOA!</a:t>
            </a:r>
          </a:p>
          <a:p>
            <a:endParaRPr lang="en-US" dirty="0"/>
          </a:p>
        </p:txBody>
      </p:sp>
      <p:sp>
        <p:nvSpPr>
          <p:cNvPr id="4" name="Slide Number Placeholder 3"/>
          <p:cNvSpPr>
            <a:spLocks noGrp="1"/>
          </p:cNvSpPr>
          <p:nvPr>
            <p:ph type="sldNum" sz="quarter" idx="5"/>
          </p:nvPr>
        </p:nvSpPr>
        <p:spPr/>
        <p:txBody>
          <a:bodyPr/>
          <a:lstStyle/>
          <a:p>
            <a:fld id="{E32FC74E-0575-472D-8C57-CB7CD49C8D34}" type="slidenum">
              <a:rPr lang="en-US" smtClean="0"/>
              <a:t>24</a:t>
            </a:fld>
            <a:endParaRPr lang="en-US"/>
          </a:p>
        </p:txBody>
      </p:sp>
    </p:spTree>
    <p:extLst>
      <p:ext uri="{BB962C8B-B14F-4D97-AF65-F5344CB8AC3E}">
        <p14:creationId xmlns:p14="http://schemas.microsoft.com/office/powerpoint/2010/main" val="1623619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465887" algn="l"/>
              </a:tabLst>
            </a:pPr>
            <a:r>
              <a:rPr lang="en-US" dirty="0">
                <a:ea typeface="Times New Roman" panose="02020603050405020304" pitchFamily="18" charset="0"/>
                <a:cs typeface="Arial" pitchFamily="34" charset="0"/>
              </a:rPr>
              <a:t>AOA Membership. </a:t>
            </a:r>
          </a:p>
          <a:p>
            <a:pPr>
              <a:tabLst>
                <a:tab pos="465887" algn="l"/>
              </a:tabLst>
            </a:pPr>
            <a:endParaRPr lang="en-US" dirty="0">
              <a:ea typeface="Times New Roman" panose="02020603050405020304" pitchFamily="18" charset="0"/>
              <a:cs typeface="Arial" pitchFamily="34" charset="0"/>
            </a:endParaRPr>
          </a:p>
        </p:txBody>
      </p:sp>
      <p:sp>
        <p:nvSpPr>
          <p:cNvPr id="4" name="Slide Number Placeholder 3"/>
          <p:cNvSpPr>
            <a:spLocks noGrp="1"/>
          </p:cNvSpPr>
          <p:nvPr>
            <p:ph type="sldNum" sz="quarter" idx="5"/>
          </p:nvPr>
        </p:nvSpPr>
        <p:spPr/>
        <p:txBody>
          <a:bodyPr/>
          <a:lstStyle/>
          <a:p>
            <a:fld id="{E32FC74E-0575-472D-8C57-CB7CD49C8D34}" type="slidenum">
              <a:rPr lang="en-US" smtClean="0"/>
              <a:t>3</a:t>
            </a:fld>
            <a:endParaRPr lang="en-US"/>
          </a:p>
        </p:txBody>
      </p:sp>
    </p:spTree>
    <p:extLst>
      <p:ext uri="{BB962C8B-B14F-4D97-AF65-F5344CB8AC3E}">
        <p14:creationId xmlns:p14="http://schemas.microsoft.com/office/powerpoint/2010/main" val="1482371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AOA is THE organization that serves this profession through advancing the distinctive philosophy and practice of osteopathic medicine.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Times New Roman" panose="02020603050405020304" pitchFamily="18" charset="0"/>
                <a:cs typeface="Arial" pitchFamily="34" charset="0"/>
              </a:rPr>
              <a:t>By becoming an AOA Member, and maintaining your membership, you are making a commitment to the continued growth in our profession, the AOA, and yourself. In honor of AOA Members, and to acknowledge your commitment to the profession, the AOA has a large variety of Membership Benefits to directly assist you.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29D95-89F3-DE46-A667-69A9F615167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07749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Perhaps one of the most known benefits of AOA Membership is the education and CME opportunities.</a:t>
            </a:r>
          </a:p>
          <a:p>
            <a:endParaRPr lang="en-US" dirty="0"/>
          </a:p>
          <a:p>
            <a:r>
              <a:rPr lang="en-US" dirty="0"/>
              <a:t>AOA Members receive complimentary access to their AOA CME Reports. This service will cost non-members anywhere from $199 to $299 annually based on their board certification status with the AOA. </a:t>
            </a:r>
          </a:p>
          <a:p>
            <a:endParaRPr lang="en-US" dirty="0"/>
          </a:p>
          <a:p>
            <a:r>
              <a:rPr lang="en-US" dirty="0"/>
              <a:t>In fact, there is a brand new membership feature, the My CME member dashboard, that brings your AOA CME Report, the ability to self-report your own credits (which allows you to bypass longer CME processing times at the end of any CME Cycle), and new personalized CME recommendations based on your board certification requirements for CME all in one place. </a:t>
            </a:r>
          </a:p>
          <a:p>
            <a:endParaRPr lang="en-US" dirty="0"/>
          </a:p>
          <a:p>
            <a:r>
              <a:rPr lang="en-US" dirty="0"/>
              <a:t>Members also receive free and discounted CME opportunities such as taking the JOM monthly quizzes for CME credit at no charge (whereas non-members will pay $22/per quiz per month), and waived conversion fees for Category 1B (where non-members will pay $25 per course requested)</a:t>
            </a:r>
          </a:p>
          <a:p>
            <a:endParaRPr lang="en-US" dirty="0"/>
          </a:p>
          <a:p>
            <a:r>
              <a:rPr lang="en-US" dirty="0"/>
              <a:t>As we see the value add up, I’d like to mention one service that I feel is truly invaluable to members, and that is the AOA’s Member Resource Center and CME Specialists. AOA staff are able to support members with personalized counseling and support, and this benefit brings a peace of mind that is worth the cost of membership alone.</a:t>
            </a:r>
          </a:p>
          <a:p>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fld id="{E32FC74E-0575-472D-8C57-CB7CD49C8D34}" type="slidenum">
              <a:rPr lang="en-US" smtClean="0"/>
              <a:t>5</a:t>
            </a:fld>
            <a:endParaRPr lang="en-US"/>
          </a:p>
        </p:txBody>
      </p:sp>
    </p:spTree>
    <p:extLst>
      <p:ext uri="{BB962C8B-B14F-4D97-AF65-F5344CB8AC3E}">
        <p14:creationId xmlns:p14="http://schemas.microsoft.com/office/powerpoint/2010/main" val="655085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AOA also goes out of their way to provide Members with the latest news and research through:</a:t>
            </a:r>
          </a:p>
          <a:p>
            <a:endParaRPr lang="en-US" dirty="0"/>
          </a:p>
          <a:p>
            <a:pPr marL="171450" indent="-171450">
              <a:buFont typeface="Arial" panose="020B0604020202020204" pitchFamily="34" charset="0"/>
              <a:buChar char="•"/>
            </a:pPr>
            <a:r>
              <a:rPr lang="en-US" dirty="0"/>
              <a:t>The Journal of Osteopathic Medicine</a:t>
            </a:r>
          </a:p>
          <a:p>
            <a:pPr marL="171450" indent="-171450">
              <a:buFont typeface="Arial" panose="020B0604020202020204" pitchFamily="34" charset="0"/>
              <a:buChar char="•"/>
            </a:pPr>
            <a:r>
              <a:rPr lang="en-US" dirty="0"/>
              <a:t>The DO</a:t>
            </a:r>
          </a:p>
          <a:p>
            <a:pPr marL="171450" indent="-171450">
              <a:buFont typeface="Arial" panose="020B0604020202020204" pitchFamily="34" charset="0"/>
              <a:buChar char="•"/>
            </a:pPr>
            <a:r>
              <a:rPr lang="en-US" dirty="0"/>
              <a:t>DO Engage</a:t>
            </a:r>
          </a:p>
          <a:p>
            <a:pPr marL="171450" indent="-171450">
              <a:buFont typeface="Arial" panose="020B0604020202020204" pitchFamily="34" charset="0"/>
              <a:buChar char="•"/>
            </a:pPr>
            <a:r>
              <a:rPr lang="en-US" dirty="0"/>
              <a:t>And the My AOA mobile app</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Upon joining, the AOA’s Member Resource Center can assist you with navigation, signing up, and making sure these resources are at your fingertips.</a:t>
            </a:r>
          </a:p>
        </p:txBody>
      </p:sp>
      <p:sp>
        <p:nvSpPr>
          <p:cNvPr id="4" name="Slide Number Placeholder 3"/>
          <p:cNvSpPr>
            <a:spLocks noGrp="1"/>
          </p:cNvSpPr>
          <p:nvPr>
            <p:ph type="sldNum" sz="quarter" idx="5"/>
          </p:nvPr>
        </p:nvSpPr>
        <p:spPr/>
        <p:txBody>
          <a:bodyPr/>
          <a:lstStyle/>
          <a:p>
            <a:fld id="{E32FC74E-0575-472D-8C57-CB7CD49C8D34}" type="slidenum">
              <a:rPr lang="en-US" smtClean="0"/>
              <a:t>6</a:t>
            </a:fld>
            <a:endParaRPr lang="en-US"/>
          </a:p>
        </p:txBody>
      </p:sp>
    </p:spTree>
    <p:extLst>
      <p:ext uri="{BB962C8B-B14F-4D97-AF65-F5344CB8AC3E}">
        <p14:creationId xmlns:p14="http://schemas.microsoft.com/office/powerpoint/2010/main" val="316808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AOA is the national and professional organization that will relentlessly advocate and fight for our rights to ensure the protection of our osteopathic distinctiveness on:</a:t>
            </a:r>
          </a:p>
          <a:p>
            <a:pPr marL="171450" indent="-171450">
              <a:buFont typeface="Arial" panose="020B0604020202020204" pitchFamily="34" charset="0"/>
              <a:buChar char="•"/>
            </a:pPr>
            <a:r>
              <a:rPr lang="en-US" dirty="0"/>
              <a:t>Both a federal and state level</a:t>
            </a:r>
          </a:p>
          <a:p>
            <a:pPr marL="171450" indent="-171450">
              <a:buFont typeface="Arial" panose="020B0604020202020204" pitchFamily="34" charset="0"/>
              <a:buChar char="•"/>
            </a:pPr>
            <a:r>
              <a:rPr lang="en-US" dirty="0"/>
              <a:t>For our International practice rights</a:t>
            </a:r>
          </a:p>
          <a:p>
            <a:pPr marL="171450" indent="-171450">
              <a:buFont typeface="Arial" panose="020B0604020202020204" pitchFamily="34" charset="0"/>
              <a:buChar char="•"/>
            </a:pPr>
            <a:r>
              <a:rPr lang="en-US" dirty="0"/>
              <a:t>Through brand campaigns to raise public awareness of osteopathic medicine</a:t>
            </a:r>
          </a:p>
          <a:p>
            <a:pPr marL="171450" indent="-171450">
              <a:buFont typeface="Arial" panose="020B0604020202020204" pitchFamily="34" charset="0"/>
              <a:buChar char="•"/>
            </a:pPr>
            <a:r>
              <a:rPr lang="en-US" dirty="0"/>
              <a:t>And through the inclusion of your business information in the AOA’s Find A DO directory to ensure your visibility for patients looking for a DO near them. (This membership benefit can easily be removed for physicians that are not interested in having their practice information publicly posted. To request this, please contact the AOA’s Member Resource Center.)</a:t>
            </a:r>
          </a:p>
        </p:txBody>
      </p:sp>
      <p:sp>
        <p:nvSpPr>
          <p:cNvPr id="4" name="Slide Number Placeholder 3"/>
          <p:cNvSpPr>
            <a:spLocks noGrp="1"/>
          </p:cNvSpPr>
          <p:nvPr>
            <p:ph type="sldNum" sz="quarter" idx="5"/>
          </p:nvPr>
        </p:nvSpPr>
        <p:spPr/>
        <p:txBody>
          <a:bodyPr/>
          <a:lstStyle/>
          <a:p>
            <a:fld id="{E32FC74E-0575-472D-8C57-CB7CD49C8D34}" type="slidenum">
              <a:rPr lang="en-US" smtClean="0"/>
              <a:t>7</a:t>
            </a:fld>
            <a:endParaRPr lang="en-US"/>
          </a:p>
        </p:txBody>
      </p:sp>
    </p:spTree>
    <p:extLst>
      <p:ext uri="{BB962C8B-B14F-4D97-AF65-F5344CB8AC3E}">
        <p14:creationId xmlns:p14="http://schemas.microsoft.com/office/powerpoint/2010/main" val="2722787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becoming an AOA member, you’ll enjoy countless opportunities to build leadership skills, exchange ideas and collaborate with like-minded physicians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Membership benefits include: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Eligibility for AOA leadership positions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Eligibility to serve in the AOA House of Delegates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My AOA mobile all communities and discussions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so much more!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E32FC74E-0575-472D-8C57-CB7CD49C8D34}" type="slidenum">
              <a:rPr lang="en-US" smtClean="0"/>
              <a:t>8</a:t>
            </a:fld>
            <a:endParaRPr lang="en-US"/>
          </a:p>
        </p:txBody>
      </p:sp>
    </p:spTree>
    <p:extLst>
      <p:ext uri="{BB962C8B-B14F-4D97-AF65-F5344CB8AC3E}">
        <p14:creationId xmlns:p14="http://schemas.microsoft.com/office/powerpoint/2010/main" val="2302192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Outside of the Professional Development and Networking membership benefits, the AOA also provides its members with career advancement opportunities and resources.</a:t>
            </a:r>
          </a:p>
          <a:p>
            <a:endParaRPr lang="en-US" dirty="0"/>
          </a:p>
          <a:p>
            <a:r>
              <a:rPr lang="en-US" dirty="0"/>
              <a:t>The AOA Career Center has</a:t>
            </a:r>
          </a:p>
          <a:p>
            <a:pPr marL="171450" indent="-171450">
              <a:buFont typeface="Arial" panose="020B0604020202020204" pitchFamily="34" charset="0"/>
              <a:buChar char="•"/>
            </a:pPr>
            <a:r>
              <a:rPr lang="en-US" dirty="0"/>
              <a:t>Both employer and job-seeker resources</a:t>
            </a:r>
          </a:p>
          <a:p>
            <a:pPr marL="171450" indent="-171450">
              <a:buFont typeface="Arial" panose="020B0604020202020204" pitchFamily="34" charset="0"/>
              <a:buChar char="•"/>
            </a:pPr>
            <a:r>
              <a:rPr lang="en-US" dirty="0"/>
              <a:t>CV and personal statement assistance</a:t>
            </a:r>
          </a:p>
          <a:p>
            <a:pPr marL="171450" indent="-171450">
              <a:buFont typeface="Arial" panose="020B0604020202020204" pitchFamily="34" charset="0"/>
              <a:buChar char="•"/>
            </a:pPr>
            <a:r>
              <a:rPr lang="en-US" dirty="0"/>
              <a:t>And discounted employment contract review services</a:t>
            </a:r>
          </a:p>
        </p:txBody>
      </p:sp>
      <p:sp>
        <p:nvSpPr>
          <p:cNvPr id="4" name="Slide Number Placeholder 3"/>
          <p:cNvSpPr>
            <a:spLocks noGrp="1"/>
          </p:cNvSpPr>
          <p:nvPr>
            <p:ph type="sldNum" sz="quarter" idx="5"/>
          </p:nvPr>
        </p:nvSpPr>
        <p:spPr/>
        <p:txBody>
          <a:bodyPr/>
          <a:lstStyle/>
          <a:p>
            <a:fld id="{E32FC74E-0575-472D-8C57-CB7CD49C8D34}" type="slidenum">
              <a:rPr lang="en-US" smtClean="0"/>
              <a:t>9</a:t>
            </a:fld>
            <a:endParaRPr lang="en-US"/>
          </a:p>
        </p:txBody>
      </p:sp>
    </p:spTree>
    <p:extLst>
      <p:ext uri="{BB962C8B-B14F-4D97-AF65-F5344CB8AC3E}">
        <p14:creationId xmlns:p14="http://schemas.microsoft.com/office/powerpoint/2010/main" val="21382108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7.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g"/><Relationship Id="rId1" Type="http://schemas.openxmlformats.org/officeDocument/2006/relationships/slideMaster" Target="../slideMasters/slideMaster3.xml"/><Relationship Id="rId4" Type="http://schemas.openxmlformats.org/officeDocument/2006/relationships/image" Target="../media/image7.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g"/><Relationship Id="rId1" Type="http://schemas.openxmlformats.org/officeDocument/2006/relationships/slideMaster" Target="../slideMasters/slideMaster4.xml"/><Relationship Id="rId4" Type="http://schemas.openxmlformats.org/officeDocument/2006/relationships/image" Target="../media/image7.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jpeg"/><Relationship Id="rId1" Type="http://schemas.openxmlformats.org/officeDocument/2006/relationships/slideMaster" Target="../slideMasters/slideMaster5.xml"/><Relationship Id="rId4" Type="http://schemas.openxmlformats.org/officeDocument/2006/relationships/image" Target="../media/image1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7802AD-1986-D439-9B80-96BDC84F14B0}"/>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white and blue background&#10;&#10;Description automatically generated">
            <a:extLst>
              <a:ext uri="{FF2B5EF4-FFF2-40B4-BE49-F238E27FC236}">
                <a16:creationId xmlns:a16="http://schemas.microsoft.com/office/drawing/2014/main" id="{20614672-4645-366C-D8BF-814A3E6A7899}"/>
              </a:ext>
            </a:extLst>
          </p:cNvPr>
          <p:cNvPicPr>
            <a:picLocks noChangeAspect="1"/>
          </p:cNvPicPr>
          <p:nvPr userDrawn="1"/>
        </p:nvPicPr>
        <p:blipFill>
          <a:blip r:embed="rId2"/>
          <a:stretch>
            <a:fillRect/>
          </a:stretch>
        </p:blipFill>
        <p:spPr>
          <a:xfrm>
            <a:off x="4" y="0"/>
            <a:ext cx="12191996" cy="6857998"/>
          </a:xfrm>
          <a:prstGeom prst="rect">
            <a:avLst/>
          </a:prstGeom>
        </p:spPr>
      </p:pic>
      <p:sp>
        <p:nvSpPr>
          <p:cNvPr id="7" name="Title 1">
            <a:extLst>
              <a:ext uri="{FF2B5EF4-FFF2-40B4-BE49-F238E27FC236}">
                <a16:creationId xmlns:a16="http://schemas.microsoft.com/office/drawing/2014/main" id="{DE80661C-B34F-FD40-B6EE-9D24119148D3}"/>
              </a:ext>
            </a:extLst>
          </p:cNvPr>
          <p:cNvSpPr>
            <a:spLocks noGrp="1"/>
          </p:cNvSpPr>
          <p:nvPr>
            <p:ph type="ctrTitle" hasCustomPrompt="1"/>
          </p:nvPr>
        </p:nvSpPr>
        <p:spPr>
          <a:xfrm>
            <a:off x="524435" y="2562725"/>
            <a:ext cx="5942626" cy="1065456"/>
          </a:xfrm>
          <a:prstGeom prst="rect">
            <a:avLst/>
          </a:prstGeom>
        </p:spPr>
        <p:txBody>
          <a:bodyPr anchor="t" anchorCtr="0">
            <a:noAutofit/>
          </a:bodyPr>
          <a:lstStyle>
            <a:lvl1pPr algn="l">
              <a:defRPr sz="3600" b="1" i="0" baseline="0">
                <a:solidFill>
                  <a:srgbClr val="172857"/>
                </a:solidFill>
                <a:latin typeface="Arial" panose="020B0604020202020204" pitchFamily="34" charset="0"/>
                <a:cs typeface="Arial" panose="020B0604020202020204" pitchFamily="34" charset="0"/>
              </a:defRPr>
            </a:lvl1pPr>
          </a:lstStyle>
          <a:p>
            <a:r>
              <a:rPr lang="en-US" dirty="0"/>
              <a:t>Presentation/Section Title</a:t>
            </a:r>
            <a:br>
              <a:rPr lang="en-US" dirty="0"/>
            </a:br>
            <a:endParaRPr lang="en-US" dirty="0"/>
          </a:p>
        </p:txBody>
      </p:sp>
      <p:sp>
        <p:nvSpPr>
          <p:cNvPr id="9" name="Text Placeholder 21">
            <a:extLst>
              <a:ext uri="{FF2B5EF4-FFF2-40B4-BE49-F238E27FC236}">
                <a16:creationId xmlns:a16="http://schemas.microsoft.com/office/drawing/2014/main" id="{10AFFC61-AD6D-E64B-8C3F-224DFE53F85A}"/>
              </a:ext>
            </a:extLst>
          </p:cNvPr>
          <p:cNvSpPr>
            <a:spLocks noGrp="1"/>
          </p:cNvSpPr>
          <p:nvPr>
            <p:ph type="body" sz="quarter" idx="13" hasCustomPrompt="1"/>
          </p:nvPr>
        </p:nvSpPr>
        <p:spPr>
          <a:xfrm>
            <a:off x="524435" y="3951020"/>
            <a:ext cx="5942626" cy="1140201"/>
          </a:xfrm>
          <a:prstGeom prst="rect">
            <a:avLst/>
          </a:prstGeom>
        </p:spPr>
        <p:txBody>
          <a:bodyPr>
            <a:noAutofit/>
          </a:bodyPr>
          <a:lstStyle>
            <a:lvl1pPr marL="0" indent="0" algn="l">
              <a:buNone/>
              <a:defRPr sz="1800" b="0" i="0">
                <a:solidFill>
                  <a:srgbClr val="336195"/>
                </a:solidFill>
                <a:latin typeface="Arial" panose="020B0604020202020204" pitchFamily="34" charset="0"/>
                <a:cs typeface="Arial" panose="020B0604020202020204" pitchFamily="34" charset="0"/>
              </a:defRPr>
            </a:lvl1pPr>
          </a:lstStyle>
          <a:p>
            <a:pPr lvl="0"/>
            <a:r>
              <a:rPr lang="en-US" dirty="0"/>
              <a:t>Date/Phone #/ID: #/Link https:</a:t>
            </a:r>
          </a:p>
        </p:txBody>
      </p:sp>
      <p:grpSp>
        <p:nvGrpSpPr>
          <p:cNvPr id="6" name="Group 5">
            <a:extLst>
              <a:ext uri="{FF2B5EF4-FFF2-40B4-BE49-F238E27FC236}">
                <a16:creationId xmlns:a16="http://schemas.microsoft.com/office/drawing/2014/main" id="{01467BD7-37FA-BAA3-46CA-248E7C4E03AF}"/>
              </a:ext>
            </a:extLst>
          </p:cNvPr>
          <p:cNvGrpSpPr/>
          <p:nvPr userDrawn="1"/>
        </p:nvGrpSpPr>
        <p:grpSpPr>
          <a:xfrm>
            <a:off x="225147" y="2562725"/>
            <a:ext cx="172996" cy="1658306"/>
            <a:chOff x="225147" y="1962224"/>
            <a:chExt cx="172996" cy="1658306"/>
          </a:xfrm>
        </p:grpSpPr>
        <p:sp>
          <p:nvSpPr>
            <p:cNvPr id="4" name="Rectangle 3">
              <a:extLst>
                <a:ext uri="{FF2B5EF4-FFF2-40B4-BE49-F238E27FC236}">
                  <a16:creationId xmlns:a16="http://schemas.microsoft.com/office/drawing/2014/main" id="{2522C34C-CAB9-258A-0155-FFAA2A344138}"/>
                </a:ext>
              </a:extLst>
            </p:cNvPr>
            <p:cNvSpPr/>
            <p:nvPr userDrawn="1"/>
          </p:nvSpPr>
          <p:spPr>
            <a:xfrm>
              <a:off x="225147" y="1962224"/>
              <a:ext cx="172995" cy="1658306"/>
            </a:xfrm>
            <a:prstGeom prst="rect">
              <a:avLst/>
            </a:prstGeom>
            <a:solidFill>
              <a:srgbClr val="3361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2F1DEC7-6468-5BEE-73A9-7E9B236BF27C}"/>
                </a:ext>
              </a:extLst>
            </p:cNvPr>
            <p:cNvSpPr/>
            <p:nvPr userDrawn="1"/>
          </p:nvSpPr>
          <p:spPr>
            <a:xfrm>
              <a:off x="311645" y="2050131"/>
              <a:ext cx="86498" cy="1482491"/>
            </a:xfrm>
            <a:prstGeom prst="rect">
              <a:avLst/>
            </a:prstGeom>
            <a:solidFill>
              <a:srgbClr val="22A4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8" name="Picture 17" descr="A blue and black logo&#10;&#10;Description automatically generated">
            <a:extLst>
              <a:ext uri="{FF2B5EF4-FFF2-40B4-BE49-F238E27FC236}">
                <a16:creationId xmlns:a16="http://schemas.microsoft.com/office/drawing/2014/main" id="{766676D2-A122-D5CB-9CBA-561A520EF358}"/>
              </a:ext>
            </a:extLst>
          </p:cNvPr>
          <p:cNvPicPr>
            <a:picLocks noChangeAspect="1"/>
          </p:cNvPicPr>
          <p:nvPr userDrawn="1"/>
        </p:nvPicPr>
        <p:blipFill>
          <a:blip r:embed="rId3"/>
          <a:stretch>
            <a:fillRect/>
          </a:stretch>
        </p:blipFill>
        <p:spPr>
          <a:xfrm>
            <a:off x="524435" y="348202"/>
            <a:ext cx="1392499" cy="1368736"/>
          </a:xfrm>
          <a:prstGeom prst="rect">
            <a:avLst/>
          </a:prstGeom>
        </p:spPr>
      </p:pic>
    </p:spTree>
    <p:extLst>
      <p:ext uri="{BB962C8B-B14F-4D97-AF65-F5344CB8AC3E}">
        <p14:creationId xmlns:p14="http://schemas.microsoft.com/office/powerpoint/2010/main" val="1757828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7802AD-1986-D439-9B80-96BDC84F14B0}"/>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white and blue background&#10;&#10;Description automatically generated">
            <a:extLst>
              <a:ext uri="{FF2B5EF4-FFF2-40B4-BE49-F238E27FC236}">
                <a16:creationId xmlns:a16="http://schemas.microsoft.com/office/drawing/2014/main" id="{20614672-4645-366C-D8BF-814A3E6A7899}"/>
              </a:ext>
            </a:extLst>
          </p:cNvPr>
          <p:cNvPicPr>
            <a:picLocks noChangeAspect="1"/>
          </p:cNvPicPr>
          <p:nvPr userDrawn="1"/>
        </p:nvPicPr>
        <p:blipFill>
          <a:blip r:embed="rId2"/>
          <a:stretch>
            <a:fillRect/>
          </a:stretch>
        </p:blipFill>
        <p:spPr>
          <a:xfrm>
            <a:off x="4" y="2"/>
            <a:ext cx="12191996" cy="6857998"/>
          </a:xfrm>
          <a:prstGeom prst="rect">
            <a:avLst/>
          </a:prstGeom>
        </p:spPr>
      </p:pic>
      <p:sp>
        <p:nvSpPr>
          <p:cNvPr id="7" name="Title 1">
            <a:extLst>
              <a:ext uri="{FF2B5EF4-FFF2-40B4-BE49-F238E27FC236}">
                <a16:creationId xmlns:a16="http://schemas.microsoft.com/office/drawing/2014/main" id="{DE80661C-B34F-FD40-B6EE-9D24119148D3}"/>
              </a:ext>
            </a:extLst>
          </p:cNvPr>
          <p:cNvSpPr>
            <a:spLocks noGrp="1"/>
          </p:cNvSpPr>
          <p:nvPr>
            <p:ph type="ctrTitle" hasCustomPrompt="1"/>
          </p:nvPr>
        </p:nvSpPr>
        <p:spPr>
          <a:xfrm>
            <a:off x="524434" y="2562725"/>
            <a:ext cx="10631245" cy="1065456"/>
          </a:xfrm>
          <a:prstGeom prst="rect">
            <a:avLst/>
          </a:prstGeom>
        </p:spPr>
        <p:txBody>
          <a:bodyPr anchor="t" anchorCtr="0">
            <a:noAutofit/>
          </a:bodyPr>
          <a:lstStyle>
            <a:lvl1pPr algn="l">
              <a:defRPr sz="3600" b="1" i="0" baseline="0">
                <a:solidFill>
                  <a:srgbClr val="172857"/>
                </a:solidFill>
                <a:latin typeface="Arial" panose="020B0604020202020204" pitchFamily="34" charset="0"/>
                <a:cs typeface="Arial" panose="020B0604020202020204" pitchFamily="34" charset="0"/>
              </a:defRPr>
            </a:lvl1pPr>
          </a:lstStyle>
          <a:p>
            <a:r>
              <a:rPr lang="en-US" dirty="0"/>
              <a:t>Presentation/Section Title</a:t>
            </a:r>
            <a:br>
              <a:rPr lang="en-US" dirty="0"/>
            </a:br>
            <a:endParaRPr lang="en-US" dirty="0"/>
          </a:p>
        </p:txBody>
      </p:sp>
      <p:sp>
        <p:nvSpPr>
          <p:cNvPr id="9" name="Text Placeholder 21">
            <a:extLst>
              <a:ext uri="{FF2B5EF4-FFF2-40B4-BE49-F238E27FC236}">
                <a16:creationId xmlns:a16="http://schemas.microsoft.com/office/drawing/2014/main" id="{10AFFC61-AD6D-E64B-8C3F-224DFE53F85A}"/>
              </a:ext>
            </a:extLst>
          </p:cNvPr>
          <p:cNvSpPr>
            <a:spLocks noGrp="1"/>
          </p:cNvSpPr>
          <p:nvPr>
            <p:ph type="body" sz="quarter" idx="13" hasCustomPrompt="1"/>
          </p:nvPr>
        </p:nvSpPr>
        <p:spPr>
          <a:xfrm>
            <a:off x="524435" y="3650930"/>
            <a:ext cx="5942626" cy="1140201"/>
          </a:xfrm>
          <a:prstGeom prst="rect">
            <a:avLst/>
          </a:prstGeom>
        </p:spPr>
        <p:txBody>
          <a:bodyPr>
            <a:noAutofit/>
          </a:bodyPr>
          <a:lstStyle>
            <a:lvl1pPr marL="0" indent="0" algn="l">
              <a:lnSpc>
                <a:spcPct val="150000"/>
              </a:lnSpc>
              <a:buNone/>
              <a:defRPr sz="1800" b="0" i="0">
                <a:solidFill>
                  <a:srgbClr val="336195"/>
                </a:solidFill>
                <a:latin typeface="Arial" panose="020B0604020202020204" pitchFamily="34" charset="0"/>
                <a:cs typeface="Arial" panose="020B0604020202020204" pitchFamily="34" charset="0"/>
              </a:defRPr>
            </a:lvl1pPr>
          </a:lstStyle>
          <a:p>
            <a:pPr lvl="0"/>
            <a:r>
              <a:rPr lang="en-US" dirty="0"/>
              <a:t>Date/Phone #/ID: #/Link https:</a:t>
            </a:r>
          </a:p>
        </p:txBody>
      </p:sp>
      <p:pic>
        <p:nvPicPr>
          <p:cNvPr id="18" name="Picture 17" descr="A blue and black logo&#10;&#10;Description automatically generated">
            <a:extLst>
              <a:ext uri="{FF2B5EF4-FFF2-40B4-BE49-F238E27FC236}">
                <a16:creationId xmlns:a16="http://schemas.microsoft.com/office/drawing/2014/main" id="{766676D2-A122-D5CB-9CBA-561A520EF358}"/>
              </a:ext>
            </a:extLst>
          </p:cNvPr>
          <p:cNvPicPr>
            <a:picLocks noChangeAspect="1"/>
          </p:cNvPicPr>
          <p:nvPr userDrawn="1"/>
        </p:nvPicPr>
        <p:blipFill>
          <a:blip r:embed="rId3"/>
          <a:stretch>
            <a:fillRect/>
          </a:stretch>
        </p:blipFill>
        <p:spPr>
          <a:xfrm>
            <a:off x="524435" y="348202"/>
            <a:ext cx="1392499" cy="1368736"/>
          </a:xfrm>
          <a:prstGeom prst="rect">
            <a:avLst/>
          </a:prstGeom>
        </p:spPr>
      </p:pic>
    </p:spTree>
    <p:extLst>
      <p:ext uri="{BB962C8B-B14F-4D97-AF65-F5344CB8AC3E}">
        <p14:creationId xmlns:p14="http://schemas.microsoft.com/office/powerpoint/2010/main" val="4220465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7BAFD-0D3B-8E4A-8529-701702B3C516}"/>
              </a:ext>
            </a:extLst>
          </p:cNvPr>
          <p:cNvPicPr>
            <a:picLocks noChangeAspect="1"/>
          </p:cNvPicPr>
          <p:nvPr userDrawn="1"/>
        </p:nvPicPr>
        <p:blipFill>
          <a:blip r:embed="rId2"/>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DE80661C-B34F-FD40-B6EE-9D24119148D3}"/>
              </a:ext>
            </a:extLst>
          </p:cNvPr>
          <p:cNvSpPr>
            <a:spLocks noGrp="1"/>
          </p:cNvSpPr>
          <p:nvPr>
            <p:ph type="ctrTitle" hasCustomPrompt="1"/>
          </p:nvPr>
        </p:nvSpPr>
        <p:spPr>
          <a:xfrm>
            <a:off x="524435" y="4158885"/>
            <a:ext cx="10847758" cy="1127817"/>
          </a:xfrm>
          <a:prstGeom prst="rect">
            <a:avLst/>
          </a:prstGeom>
        </p:spPr>
        <p:txBody>
          <a:bodyPr anchor="t" anchorCtr="0">
            <a:noAutofit/>
          </a:bodyPr>
          <a:lstStyle>
            <a:lvl1pPr algn="l">
              <a:defRPr sz="4000" b="1" i="0" baseline="0">
                <a:solidFill>
                  <a:srgbClr val="172857"/>
                </a:solidFill>
                <a:latin typeface="Arial" panose="020B0604020202020204" pitchFamily="34" charset="0"/>
                <a:cs typeface="Arial" panose="020B0604020202020204" pitchFamily="34" charset="0"/>
              </a:defRPr>
            </a:lvl1pPr>
          </a:lstStyle>
          <a:p>
            <a:r>
              <a:rPr lang="en-US" dirty="0"/>
              <a:t>Presentation/Section Title</a:t>
            </a:r>
          </a:p>
        </p:txBody>
      </p:sp>
      <p:sp>
        <p:nvSpPr>
          <p:cNvPr id="9" name="Text Placeholder 21">
            <a:extLst>
              <a:ext uri="{FF2B5EF4-FFF2-40B4-BE49-F238E27FC236}">
                <a16:creationId xmlns:a16="http://schemas.microsoft.com/office/drawing/2014/main" id="{10AFFC61-AD6D-E64B-8C3F-224DFE53F85A}"/>
              </a:ext>
            </a:extLst>
          </p:cNvPr>
          <p:cNvSpPr>
            <a:spLocks noGrp="1"/>
          </p:cNvSpPr>
          <p:nvPr>
            <p:ph type="body" sz="quarter" idx="13" hasCustomPrompt="1"/>
          </p:nvPr>
        </p:nvSpPr>
        <p:spPr>
          <a:xfrm>
            <a:off x="524435" y="5547181"/>
            <a:ext cx="10847758" cy="485757"/>
          </a:xfrm>
          <a:prstGeom prst="rect">
            <a:avLst/>
          </a:prstGeom>
        </p:spPr>
        <p:txBody>
          <a:bodyPr>
            <a:noAutofit/>
          </a:bodyPr>
          <a:lstStyle>
            <a:lvl1pPr marL="0" indent="0" algn="l">
              <a:buNone/>
              <a:defRPr sz="1800" b="0" i="0">
                <a:solidFill>
                  <a:srgbClr val="336195"/>
                </a:solidFill>
                <a:latin typeface="Arial" panose="020B0604020202020204" pitchFamily="34" charset="0"/>
                <a:cs typeface="Arial" panose="020B0604020202020204" pitchFamily="34" charset="0"/>
              </a:defRPr>
            </a:lvl1pPr>
          </a:lstStyle>
          <a:p>
            <a:pPr lvl="0"/>
            <a:r>
              <a:rPr lang="en-US" dirty="0"/>
              <a:t>Date/Phone #/ID: #/Link https:</a:t>
            </a:r>
          </a:p>
        </p:txBody>
      </p:sp>
      <p:grpSp>
        <p:nvGrpSpPr>
          <p:cNvPr id="6" name="Group 5">
            <a:extLst>
              <a:ext uri="{FF2B5EF4-FFF2-40B4-BE49-F238E27FC236}">
                <a16:creationId xmlns:a16="http://schemas.microsoft.com/office/drawing/2014/main" id="{01467BD7-37FA-BAA3-46CA-248E7C4E03AF}"/>
              </a:ext>
            </a:extLst>
          </p:cNvPr>
          <p:cNvGrpSpPr/>
          <p:nvPr userDrawn="1"/>
        </p:nvGrpSpPr>
        <p:grpSpPr>
          <a:xfrm>
            <a:off x="225147" y="4131752"/>
            <a:ext cx="172996" cy="1901185"/>
            <a:chOff x="225147" y="1962224"/>
            <a:chExt cx="172996" cy="1658306"/>
          </a:xfrm>
        </p:grpSpPr>
        <p:sp>
          <p:nvSpPr>
            <p:cNvPr id="4" name="Rectangle 3">
              <a:extLst>
                <a:ext uri="{FF2B5EF4-FFF2-40B4-BE49-F238E27FC236}">
                  <a16:creationId xmlns:a16="http://schemas.microsoft.com/office/drawing/2014/main" id="{2522C34C-CAB9-258A-0155-FFAA2A344138}"/>
                </a:ext>
              </a:extLst>
            </p:cNvPr>
            <p:cNvSpPr/>
            <p:nvPr userDrawn="1"/>
          </p:nvSpPr>
          <p:spPr>
            <a:xfrm>
              <a:off x="225147" y="1962224"/>
              <a:ext cx="172995" cy="1658306"/>
            </a:xfrm>
            <a:prstGeom prst="rect">
              <a:avLst/>
            </a:prstGeom>
            <a:solidFill>
              <a:srgbClr val="3361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2F1DEC7-6468-5BEE-73A9-7E9B236BF27C}"/>
                </a:ext>
              </a:extLst>
            </p:cNvPr>
            <p:cNvSpPr/>
            <p:nvPr userDrawn="1"/>
          </p:nvSpPr>
          <p:spPr>
            <a:xfrm>
              <a:off x="311645" y="2050131"/>
              <a:ext cx="86498" cy="1482491"/>
            </a:xfrm>
            <a:prstGeom prst="rect">
              <a:avLst/>
            </a:prstGeom>
            <a:solidFill>
              <a:srgbClr val="22A4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Placeholder 7">
            <a:extLst>
              <a:ext uri="{FF2B5EF4-FFF2-40B4-BE49-F238E27FC236}">
                <a16:creationId xmlns:a16="http://schemas.microsoft.com/office/drawing/2014/main" id="{7E2C2D64-0541-BB13-3006-4E47916C2C4A}"/>
              </a:ext>
            </a:extLst>
          </p:cNvPr>
          <p:cNvPicPr>
            <a:picLocks noChangeAspect="1"/>
          </p:cNvPicPr>
          <p:nvPr userDrawn="1"/>
        </p:nvPicPr>
        <p:blipFill rotWithShape="1">
          <a:blip r:embed="rId3"/>
          <a:srcRect l="289" t="5457" b="41763"/>
          <a:stretch/>
        </p:blipFill>
        <p:spPr>
          <a:xfrm>
            <a:off x="-27802" y="-39"/>
            <a:ext cx="12219802" cy="3750404"/>
          </a:xfrm>
          <a:prstGeom prst="rect">
            <a:avLst/>
          </a:prstGeom>
        </p:spPr>
      </p:pic>
    </p:spTree>
    <p:extLst>
      <p:ext uri="{BB962C8B-B14F-4D97-AF65-F5344CB8AC3E}">
        <p14:creationId xmlns:p14="http://schemas.microsoft.com/office/powerpoint/2010/main" val="1204346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7BAFD-0D3B-8E4A-8529-701702B3C516}"/>
              </a:ext>
            </a:extLst>
          </p:cNvPr>
          <p:cNvPicPr>
            <a:picLocks noChangeAspect="1"/>
          </p:cNvPicPr>
          <p:nvPr userDrawn="1"/>
        </p:nvPicPr>
        <p:blipFill>
          <a:blip r:embed="rId2"/>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DE80661C-B34F-FD40-B6EE-9D24119148D3}"/>
              </a:ext>
            </a:extLst>
          </p:cNvPr>
          <p:cNvSpPr>
            <a:spLocks noGrp="1"/>
          </p:cNvSpPr>
          <p:nvPr>
            <p:ph type="ctrTitle" hasCustomPrompt="1"/>
          </p:nvPr>
        </p:nvSpPr>
        <p:spPr>
          <a:xfrm>
            <a:off x="524435" y="4158885"/>
            <a:ext cx="10847758" cy="1127817"/>
          </a:xfrm>
          <a:prstGeom prst="rect">
            <a:avLst/>
          </a:prstGeom>
        </p:spPr>
        <p:txBody>
          <a:bodyPr anchor="t" anchorCtr="0">
            <a:noAutofit/>
          </a:bodyPr>
          <a:lstStyle>
            <a:lvl1pPr algn="l">
              <a:defRPr sz="3600" b="1" i="0" baseline="0">
                <a:solidFill>
                  <a:srgbClr val="172857"/>
                </a:solidFill>
                <a:latin typeface="Arial" panose="020B0604020202020204" pitchFamily="34" charset="0"/>
                <a:cs typeface="Arial" panose="020B0604020202020204" pitchFamily="34" charset="0"/>
              </a:defRPr>
            </a:lvl1pPr>
          </a:lstStyle>
          <a:p>
            <a:r>
              <a:rPr lang="en-US" dirty="0"/>
              <a:t>Presentation/Section Title</a:t>
            </a:r>
            <a:br>
              <a:rPr lang="en-US" dirty="0"/>
            </a:br>
            <a:endParaRPr lang="en-US" dirty="0"/>
          </a:p>
        </p:txBody>
      </p:sp>
      <p:sp>
        <p:nvSpPr>
          <p:cNvPr id="9" name="Text Placeholder 21">
            <a:extLst>
              <a:ext uri="{FF2B5EF4-FFF2-40B4-BE49-F238E27FC236}">
                <a16:creationId xmlns:a16="http://schemas.microsoft.com/office/drawing/2014/main" id="{10AFFC61-AD6D-E64B-8C3F-224DFE53F85A}"/>
              </a:ext>
            </a:extLst>
          </p:cNvPr>
          <p:cNvSpPr>
            <a:spLocks noGrp="1"/>
          </p:cNvSpPr>
          <p:nvPr>
            <p:ph type="body" sz="quarter" idx="13" hasCustomPrompt="1"/>
          </p:nvPr>
        </p:nvSpPr>
        <p:spPr>
          <a:xfrm>
            <a:off x="524435" y="5547181"/>
            <a:ext cx="10847758" cy="485757"/>
          </a:xfrm>
          <a:prstGeom prst="rect">
            <a:avLst/>
          </a:prstGeom>
        </p:spPr>
        <p:txBody>
          <a:bodyPr>
            <a:noAutofit/>
          </a:bodyPr>
          <a:lstStyle>
            <a:lvl1pPr marL="0" indent="0" algn="l">
              <a:buNone/>
              <a:defRPr sz="1800" b="0" i="0">
                <a:solidFill>
                  <a:srgbClr val="336195"/>
                </a:solidFill>
                <a:latin typeface="Arial" panose="020B0604020202020204" pitchFamily="34" charset="0"/>
                <a:cs typeface="Arial" panose="020B0604020202020204" pitchFamily="34" charset="0"/>
              </a:defRPr>
            </a:lvl1pPr>
          </a:lstStyle>
          <a:p>
            <a:pPr lvl="0"/>
            <a:r>
              <a:rPr lang="en-US" dirty="0"/>
              <a:t>Date/Phone #/ID: #/Link https:</a:t>
            </a:r>
          </a:p>
        </p:txBody>
      </p:sp>
      <p:grpSp>
        <p:nvGrpSpPr>
          <p:cNvPr id="6" name="Group 5">
            <a:extLst>
              <a:ext uri="{FF2B5EF4-FFF2-40B4-BE49-F238E27FC236}">
                <a16:creationId xmlns:a16="http://schemas.microsoft.com/office/drawing/2014/main" id="{01467BD7-37FA-BAA3-46CA-248E7C4E03AF}"/>
              </a:ext>
            </a:extLst>
          </p:cNvPr>
          <p:cNvGrpSpPr/>
          <p:nvPr userDrawn="1"/>
        </p:nvGrpSpPr>
        <p:grpSpPr>
          <a:xfrm>
            <a:off x="225147" y="4131752"/>
            <a:ext cx="172996" cy="1901185"/>
            <a:chOff x="225147" y="1962224"/>
            <a:chExt cx="172996" cy="1658306"/>
          </a:xfrm>
        </p:grpSpPr>
        <p:sp>
          <p:nvSpPr>
            <p:cNvPr id="4" name="Rectangle 3">
              <a:extLst>
                <a:ext uri="{FF2B5EF4-FFF2-40B4-BE49-F238E27FC236}">
                  <a16:creationId xmlns:a16="http://schemas.microsoft.com/office/drawing/2014/main" id="{2522C34C-CAB9-258A-0155-FFAA2A344138}"/>
                </a:ext>
              </a:extLst>
            </p:cNvPr>
            <p:cNvSpPr/>
            <p:nvPr userDrawn="1"/>
          </p:nvSpPr>
          <p:spPr>
            <a:xfrm>
              <a:off x="225147" y="1962224"/>
              <a:ext cx="172995" cy="1658306"/>
            </a:xfrm>
            <a:prstGeom prst="rect">
              <a:avLst/>
            </a:prstGeom>
            <a:solidFill>
              <a:srgbClr val="3361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2F1DEC7-6468-5BEE-73A9-7E9B236BF27C}"/>
                </a:ext>
              </a:extLst>
            </p:cNvPr>
            <p:cNvSpPr/>
            <p:nvPr userDrawn="1"/>
          </p:nvSpPr>
          <p:spPr>
            <a:xfrm>
              <a:off x="311645" y="2050131"/>
              <a:ext cx="86498" cy="1482491"/>
            </a:xfrm>
            <a:prstGeom prst="rect">
              <a:avLst/>
            </a:prstGeom>
            <a:solidFill>
              <a:srgbClr val="22A4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9" descr="A doctor holding a stethoscope&#10;&#10;Description automatically generated">
            <a:extLst>
              <a:ext uri="{FF2B5EF4-FFF2-40B4-BE49-F238E27FC236}">
                <a16:creationId xmlns:a16="http://schemas.microsoft.com/office/drawing/2014/main" id="{7A6C22E6-F74E-DA5A-837A-4C14C9C6C5F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0" y="0"/>
            <a:ext cx="12191980" cy="3750405"/>
          </a:xfrm>
          <a:prstGeom prst="rect">
            <a:avLst/>
          </a:prstGeom>
        </p:spPr>
      </p:pic>
      <p:pic>
        <p:nvPicPr>
          <p:cNvPr id="11" name="Picture 10">
            <a:extLst>
              <a:ext uri="{FF2B5EF4-FFF2-40B4-BE49-F238E27FC236}">
                <a16:creationId xmlns:a16="http://schemas.microsoft.com/office/drawing/2014/main" id="{D2A28EA4-94CB-95F2-EB06-BD9409431D8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62224" y="0"/>
            <a:ext cx="840712" cy="1041679"/>
          </a:xfrm>
          <a:prstGeom prst="rect">
            <a:avLst/>
          </a:prstGeom>
        </p:spPr>
      </p:pic>
      <p:sp>
        <p:nvSpPr>
          <p:cNvPr id="12" name="Rectangle 11">
            <a:extLst>
              <a:ext uri="{FF2B5EF4-FFF2-40B4-BE49-F238E27FC236}">
                <a16:creationId xmlns:a16="http://schemas.microsoft.com/office/drawing/2014/main" id="{0A02278F-0320-FC8D-F779-5C442D7BBA0E}"/>
              </a:ext>
            </a:extLst>
          </p:cNvPr>
          <p:cNvSpPr/>
          <p:nvPr userDrawn="1"/>
        </p:nvSpPr>
        <p:spPr>
          <a:xfrm>
            <a:off x="0" y="6223379"/>
            <a:ext cx="4189863" cy="6346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42072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53A5CC-3ECE-1C48-BEF4-708C2B7B0CE9}"/>
              </a:ext>
            </a:extLst>
          </p:cNvPr>
          <p:cNvSpPr/>
          <p:nvPr userDrawn="1"/>
        </p:nvSpPr>
        <p:spPr>
          <a:xfrm>
            <a:off x="0" y="1001073"/>
            <a:ext cx="12192000" cy="5046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a:extLst>
              <a:ext uri="{FF2B5EF4-FFF2-40B4-BE49-F238E27FC236}">
                <a16:creationId xmlns:a16="http://schemas.microsoft.com/office/drawing/2014/main" id="{916D64A9-D1AB-9447-B363-04B466CCFE1E}"/>
              </a:ext>
            </a:extLst>
          </p:cNvPr>
          <p:cNvSpPr>
            <a:spLocks noGrp="1"/>
          </p:cNvSpPr>
          <p:nvPr>
            <p:ph idx="1" hasCustomPrompt="1"/>
          </p:nvPr>
        </p:nvSpPr>
        <p:spPr>
          <a:xfrm>
            <a:off x="512380" y="1263654"/>
            <a:ext cx="11051263" cy="4025249"/>
          </a:xfrm>
          <a:prstGeom prst="rect">
            <a:avLst/>
          </a:prstGeom>
        </p:spPr>
        <p:txBody>
          <a:bodyPr vert="horz" lIns="91440" tIns="45720" rIns="91440" bIns="45720" rtlCol="0">
            <a:noAutofit/>
          </a:bodyPr>
          <a:lstStyle/>
          <a:p>
            <a:pPr lvl="0"/>
            <a:r>
              <a:rPr lang="en-US" dirty="0"/>
              <a:t>Main bullets for this particular layout are 22 point font size in sentence case</a:t>
            </a:r>
          </a:p>
          <a:p>
            <a:pPr lvl="1"/>
            <a:r>
              <a:rPr lang="en-US" dirty="0"/>
              <a:t>Sub-bullets are 20 point font size in sentence case</a:t>
            </a:r>
          </a:p>
          <a:p>
            <a:pPr lvl="1"/>
            <a:r>
              <a:rPr lang="en-US" dirty="0"/>
              <a:t>All bullets use the Arial font</a:t>
            </a:r>
          </a:p>
          <a:p>
            <a:r>
              <a:rPr lang="en-US" dirty="0"/>
              <a:t>For a clear and easily digestible message, keep bullets short and to the point</a:t>
            </a:r>
          </a:p>
          <a:p>
            <a:pPr lvl="1"/>
            <a:r>
              <a:rPr lang="en-US" dirty="0"/>
              <a:t>Avoid paragraphs</a:t>
            </a:r>
          </a:p>
          <a:p>
            <a:pPr lvl="1"/>
            <a:r>
              <a:rPr lang="en-US" dirty="0"/>
              <a:t>Only include essential information</a:t>
            </a:r>
          </a:p>
          <a:p>
            <a:pPr lvl="1"/>
            <a:r>
              <a:rPr lang="en-US" dirty="0"/>
              <a:t>Use bullets to summarize the main ideas</a:t>
            </a:r>
          </a:p>
        </p:txBody>
      </p:sp>
      <p:sp>
        <p:nvSpPr>
          <p:cNvPr id="7" name="Title Placeholder 15">
            <a:extLst>
              <a:ext uri="{FF2B5EF4-FFF2-40B4-BE49-F238E27FC236}">
                <a16:creationId xmlns:a16="http://schemas.microsoft.com/office/drawing/2014/main" id="{6FB0F1AD-859A-08EF-BD93-48A4FC9B08EC}"/>
              </a:ext>
            </a:extLst>
          </p:cNvPr>
          <p:cNvSpPr>
            <a:spLocks noGrp="1"/>
          </p:cNvSpPr>
          <p:nvPr>
            <p:ph type="title"/>
          </p:nvPr>
        </p:nvSpPr>
        <p:spPr>
          <a:xfrm>
            <a:off x="1384251" y="136525"/>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
        <p:nvSpPr>
          <p:cNvPr id="2" name="Footer Placeholder 7">
            <a:extLst>
              <a:ext uri="{FF2B5EF4-FFF2-40B4-BE49-F238E27FC236}">
                <a16:creationId xmlns:a16="http://schemas.microsoft.com/office/drawing/2014/main" id="{1D6D91FE-B065-6478-A799-EB46B1AF5570}"/>
              </a:ext>
            </a:extLst>
          </p:cNvPr>
          <p:cNvSpPr>
            <a:spLocks noGrp="1"/>
          </p:cNvSpPr>
          <p:nvPr>
            <p:ph type="ftr" sz="quarter" idx="3"/>
          </p:nvPr>
        </p:nvSpPr>
        <p:spPr>
          <a:xfrm>
            <a:off x="599096" y="6356349"/>
            <a:ext cx="7747462" cy="365125"/>
          </a:xfrm>
          <a:prstGeom prst="rect">
            <a:avLst/>
          </a:prstGeom>
        </p:spPr>
        <p:txBody>
          <a:bodyPr vert="horz" lIns="91440" tIns="45720" rIns="91440" bIns="45720" rtlCol="0" anchor="ctr"/>
          <a:lstStyle>
            <a:lvl1pPr algn="l">
              <a:defRPr sz="1600" b="0">
                <a:solidFill>
                  <a:srgbClr val="336195"/>
                </a:solidFill>
              </a:defRPr>
            </a:lvl1pPr>
          </a:lstStyle>
          <a:p>
            <a:endParaRPr lang="en-US" dirty="0"/>
          </a:p>
        </p:txBody>
      </p:sp>
    </p:spTree>
    <p:extLst>
      <p:ext uri="{BB962C8B-B14F-4D97-AF65-F5344CB8AC3E}">
        <p14:creationId xmlns:p14="http://schemas.microsoft.com/office/powerpoint/2010/main" val="3256354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B2B6E904-D323-AA26-7845-6AB01CCA4305}"/>
              </a:ext>
            </a:extLst>
          </p:cNvPr>
          <p:cNvSpPr>
            <a:spLocks noGrp="1"/>
          </p:cNvSpPr>
          <p:nvPr>
            <p:ph idx="1" hasCustomPrompt="1"/>
          </p:nvPr>
        </p:nvSpPr>
        <p:spPr>
          <a:xfrm>
            <a:off x="512381" y="1263654"/>
            <a:ext cx="6657046" cy="4637416"/>
          </a:xfrm>
          <a:prstGeom prst="rect">
            <a:avLst/>
          </a:prstGeom>
        </p:spPr>
        <p:txBody>
          <a:bodyPr vert="horz" lIns="91440" tIns="45720" rIns="91440" bIns="45720" rtlCol="0">
            <a:normAutofit/>
          </a:bodyPr>
          <a:lstStyle>
            <a:lvl1pPr>
              <a:defRPr/>
            </a:lvl1pPr>
            <a:lvl2pPr>
              <a:defRPr/>
            </a:lvl2pPr>
          </a:lstStyle>
          <a:p>
            <a:pPr lvl="0"/>
            <a:r>
              <a:rPr lang="en-US" dirty="0"/>
              <a:t>Main bullets for this particular layout are 24 point font size in sentence case</a:t>
            </a:r>
          </a:p>
          <a:p>
            <a:pPr lvl="1"/>
            <a:r>
              <a:rPr lang="en-US" dirty="0"/>
              <a:t>Sub-bullets are 22 point font size in sentence case</a:t>
            </a:r>
          </a:p>
          <a:p>
            <a:pPr lvl="1"/>
            <a:r>
              <a:rPr lang="en-US" dirty="0"/>
              <a:t>All bullets use the Arial font</a:t>
            </a:r>
          </a:p>
          <a:p>
            <a:r>
              <a:rPr lang="en-US" dirty="0"/>
              <a:t>For a clear and easily digestible message, keep bullets short and to the point</a:t>
            </a:r>
          </a:p>
          <a:p>
            <a:pPr lvl="1"/>
            <a:r>
              <a:rPr lang="en-US" dirty="0"/>
              <a:t>Avoid paragraphs</a:t>
            </a:r>
          </a:p>
          <a:p>
            <a:pPr lvl="1"/>
            <a:r>
              <a:rPr lang="en-US" dirty="0"/>
              <a:t>Only include essential information</a:t>
            </a:r>
          </a:p>
          <a:p>
            <a:pPr lvl="1"/>
            <a:r>
              <a:rPr lang="en-US" dirty="0"/>
              <a:t>Use bullets to summarize the main ideas</a:t>
            </a:r>
          </a:p>
        </p:txBody>
      </p:sp>
      <p:sp>
        <p:nvSpPr>
          <p:cNvPr id="5" name="Picture Placeholder 4">
            <a:extLst>
              <a:ext uri="{FF2B5EF4-FFF2-40B4-BE49-F238E27FC236}">
                <a16:creationId xmlns:a16="http://schemas.microsoft.com/office/drawing/2014/main" id="{97B212BC-B374-6AFF-A885-243CD55F4B3E}"/>
              </a:ext>
            </a:extLst>
          </p:cNvPr>
          <p:cNvSpPr>
            <a:spLocks noGrp="1"/>
          </p:cNvSpPr>
          <p:nvPr>
            <p:ph type="pic" sz="quarter" idx="10"/>
          </p:nvPr>
        </p:nvSpPr>
        <p:spPr>
          <a:xfrm>
            <a:off x="7446963" y="1263600"/>
            <a:ext cx="4116680" cy="4637416"/>
          </a:xfrm>
          <a:prstGeom prst="rect">
            <a:avLst/>
          </a:prstGeom>
        </p:spPr>
        <p:txBody>
          <a:bodyPr/>
          <a:lstStyle/>
          <a:p>
            <a:endParaRPr lang="en-US" dirty="0"/>
          </a:p>
        </p:txBody>
      </p:sp>
      <p:sp>
        <p:nvSpPr>
          <p:cNvPr id="3" name="Title Placeholder 15">
            <a:extLst>
              <a:ext uri="{FF2B5EF4-FFF2-40B4-BE49-F238E27FC236}">
                <a16:creationId xmlns:a16="http://schemas.microsoft.com/office/drawing/2014/main" id="{71A74CD2-0FDD-89AF-D699-AC8D7C368C3F}"/>
              </a:ext>
            </a:extLst>
          </p:cNvPr>
          <p:cNvSpPr>
            <a:spLocks noGrp="1"/>
          </p:cNvSpPr>
          <p:nvPr>
            <p:ph type="title"/>
          </p:nvPr>
        </p:nvSpPr>
        <p:spPr>
          <a:xfrm>
            <a:off x="1384251" y="136525"/>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
        <p:nvSpPr>
          <p:cNvPr id="4" name="Footer Placeholder 7">
            <a:extLst>
              <a:ext uri="{FF2B5EF4-FFF2-40B4-BE49-F238E27FC236}">
                <a16:creationId xmlns:a16="http://schemas.microsoft.com/office/drawing/2014/main" id="{10BE97BF-893F-86D1-F307-FDBC053BDD2F}"/>
              </a:ext>
            </a:extLst>
          </p:cNvPr>
          <p:cNvSpPr>
            <a:spLocks noGrp="1"/>
          </p:cNvSpPr>
          <p:nvPr>
            <p:ph type="ftr" sz="quarter" idx="3"/>
          </p:nvPr>
        </p:nvSpPr>
        <p:spPr>
          <a:xfrm>
            <a:off x="599096" y="6356349"/>
            <a:ext cx="7747462" cy="365125"/>
          </a:xfrm>
          <a:prstGeom prst="rect">
            <a:avLst/>
          </a:prstGeom>
        </p:spPr>
        <p:txBody>
          <a:bodyPr vert="horz" lIns="91440" tIns="45720" rIns="91440" bIns="45720" rtlCol="0" anchor="ctr"/>
          <a:lstStyle>
            <a:lvl1pPr algn="l">
              <a:defRPr sz="1600" b="0">
                <a:solidFill>
                  <a:srgbClr val="336195"/>
                </a:solidFill>
              </a:defRPr>
            </a:lvl1pPr>
          </a:lstStyle>
          <a:p>
            <a:endParaRPr lang="en-US" dirty="0"/>
          </a:p>
        </p:txBody>
      </p:sp>
    </p:spTree>
    <p:extLst>
      <p:ext uri="{BB962C8B-B14F-4D97-AF65-F5344CB8AC3E}">
        <p14:creationId xmlns:p14="http://schemas.microsoft.com/office/powerpoint/2010/main" val="6571709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E02064C-ECE4-6346-AA80-BCF7E3D4B306}"/>
              </a:ext>
            </a:extLst>
          </p:cNvPr>
          <p:cNvSpPr/>
          <p:nvPr userDrawn="1"/>
        </p:nvSpPr>
        <p:spPr>
          <a:xfrm>
            <a:off x="0" y="969648"/>
            <a:ext cx="12192000" cy="5057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hart Placeholder 4">
            <a:extLst>
              <a:ext uri="{FF2B5EF4-FFF2-40B4-BE49-F238E27FC236}">
                <a16:creationId xmlns:a16="http://schemas.microsoft.com/office/drawing/2014/main" id="{174EF9D0-5FD0-C013-F3F9-B74EAFF0BD85}"/>
              </a:ext>
            </a:extLst>
          </p:cNvPr>
          <p:cNvSpPr>
            <a:spLocks noGrp="1"/>
          </p:cNvSpPr>
          <p:nvPr>
            <p:ph type="chart" sz="quarter" idx="11"/>
          </p:nvPr>
        </p:nvSpPr>
        <p:spPr>
          <a:xfrm>
            <a:off x="7368209" y="1262034"/>
            <a:ext cx="4195434" cy="4626317"/>
          </a:xfrm>
          <a:prstGeom prst="rect">
            <a:avLst/>
          </a:prstGeom>
        </p:spPr>
        <p:txBody>
          <a:bodyPr/>
          <a:lstStyle/>
          <a:p>
            <a:endParaRPr lang="en-US"/>
          </a:p>
        </p:txBody>
      </p:sp>
      <p:sp>
        <p:nvSpPr>
          <p:cNvPr id="10" name="Text Placeholder 2">
            <a:extLst>
              <a:ext uri="{FF2B5EF4-FFF2-40B4-BE49-F238E27FC236}">
                <a16:creationId xmlns:a16="http://schemas.microsoft.com/office/drawing/2014/main" id="{DA4FD3DF-5EFF-7230-2D92-DD372475162D}"/>
              </a:ext>
            </a:extLst>
          </p:cNvPr>
          <p:cNvSpPr>
            <a:spLocks noGrp="1"/>
          </p:cNvSpPr>
          <p:nvPr>
            <p:ph idx="1" hasCustomPrompt="1"/>
          </p:nvPr>
        </p:nvSpPr>
        <p:spPr>
          <a:xfrm>
            <a:off x="512381" y="1262034"/>
            <a:ext cx="6657046" cy="4626318"/>
          </a:xfrm>
          <a:prstGeom prst="rect">
            <a:avLst/>
          </a:prstGeom>
        </p:spPr>
        <p:txBody>
          <a:bodyPr vert="horz" lIns="91440" tIns="45720" rIns="91440" bIns="45720" rtlCol="0">
            <a:normAutofit/>
          </a:bodyPr>
          <a:lstStyle>
            <a:lvl1pPr marL="0" indent="0">
              <a:buNone/>
              <a:defRPr/>
            </a:lvl1pPr>
            <a:lvl2pPr marL="457200" indent="0">
              <a:buNone/>
              <a:defRPr/>
            </a:lvl2pPr>
          </a:lstStyle>
          <a:p>
            <a:pPr lvl="0"/>
            <a:r>
              <a:rPr lang="en-US" dirty="0"/>
              <a:t>Main bullets for this particular layout are 22 point font size in sentence case</a:t>
            </a:r>
          </a:p>
          <a:p>
            <a:r>
              <a:rPr lang="en-US" dirty="0"/>
              <a:t>For a clear and easily digestible message, keep bullets short and to the point</a:t>
            </a:r>
          </a:p>
        </p:txBody>
      </p:sp>
      <p:sp>
        <p:nvSpPr>
          <p:cNvPr id="5" name="Title Placeholder 15">
            <a:extLst>
              <a:ext uri="{FF2B5EF4-FFF2-40B4-BE49-F238E27FC236}">
                <a16:creationId xmlns:a16="http://schemas.microsoft.com/office/drawing/2014/main" id="{ADA75A87-0EF2-3BA8-0BE4-7522F06D7A87}"/>
              </a:ext>
            </a:extLst>
          </p:cNvPr>
          <p:cNvSpPr>
            <a:spLocks noGrp="1"/>
          </p:cNvSpPr>
          <p:nvPr>
            <p:ph type="title"/>
          </p:nvPr>
        </p:nvSpPr>
        <p:spPr>
          <a:xfrm>
            <a:off x="1384251" y="136525"/>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Tree>
    <p:extLst>
      <p:ext uri="{BB962C8B-B14F-4D97-AF65-F5344CB8AC3E}">
        <p14:creationId xmlns:p14="http://schemas.microsoft.com/office/powerpoint/2010/main" val="40841408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3B01CF1-3863-E635-23C2-ECBFC951D4C3}"/>
              </a:ext>
            </a:extLst>
          </p:cNvPr>
          <p:cNvSpPr>
            <a:spLocks noGrp="1"/>
          </p:cNvSpPr>
          <p:nvPr>
            <p:ph type="ftr" sz="quarter" idx="11"/>
          </p:nvPr>
        </p:nvSpPr>
        <p:spPr/>
        <p:txBody>
          <a:bodyPr/>
          <a:lstStyle/>
          <a:p>
            <a:endParaRPr lang="en-US" dirty="0"/>
          </a:p>
        </p:txBody>
      </p:sp>
      <p:sp>
        <p:nvSpPr>
          <p:cNvPr id="5" name="Content Placeholder 7">
            <a:extLst>
              <a:ext uri="{FF2B5EF4-FFF2-40B4-BE49-F238E27FC236}">
                <a16:creationId xmlns:a16="http://schemas.microsoft.com/office/drawing/2014/main" id="{54DB94D2-B492-F97B-5206-C8DA5F3C9B61}"/>
              </a:ext>
            </a:extLst>
          </p:cNvPr>
          <p:cNvSpPr>
            <a:spLocks noGrp="1"/>
          </p:cNvSpPr>
          <p:nvPr>
            <p:ph sz="quarter" idx="12" hasCustomPrompt="1"/>
          </p:nvPr>
        </p:nvSpPr>
        <p:spPr>
          <a:xfrm>
            <a:off x="490537" y="2232838"/>
            <a:ext cx="11073106" cy="3685362"/>
          </a:xfrm>
          <a:prstGeom prst="rect">
            <a:avLst/>
          </a:prstGeom>
        </p:spPr>
        <p:txBody>
          <a:bodyPr tIns="640080" anchor="t" anchorCtr="0"/>
          <a:lstStyle>
            <a:lvl1pPr marL="0" indent="0" algn="ctr">
              <a:buNone/>
              <a:defRPr sz="1800" baseline="0"/>
            </a:lvl1pPr>
          </a:lstStyle>
          <a:p>
            <a:pPr lvl="0"/>
            <a:r>
              <a:rPr lang="en-US" dirty="0"/>
              <a:t>Add Chart , Table or Stock Image (No clipart please)</a:t>
            </a:r>
          </a:p>
        </p:txBody>
      </p:sp>
      <p:sp>
        <p:nvSpPr>
          <p:cNvPr id="6" name="Text Placeholder 2">
            <a:extLst>
              <a:ext uri="{FF2B5EF4-FFF2-40B4-BE49-F238E27FC236}">
                <a16:creationId xmlns:a16="http://schemas.microsoft.com/office/drawing/2014/main" id="{88276003-AFF3-BEC0-D84D-7027DEAD58D2}"/>
              </a:ext>
            </a:extLst>
          </p:cNvPr>
          <p:cNvSpPr>
            <a:spLocks noGrp="1"/>
          </p:cNvSpPr>
          <p:nvPr>
            <p:ph type="body" sz="quarter" idx="13" hasCustomPrompt="1"/>
          </p:nvPr>
        </p:nvSpPr>
        <p:spPr>
          <a:xfrm>
            <a:off x="490537" y="1263654"/>
            <a:ext cx="11073106" cy="503237"/>
          </a:xfrm>
          <a:prstGeom prst="rect">
            <a:avLst/>
          </a:prstGeom>
        </p:spPr>
        <p:txBody>
          <a:bodyPr/>
          <a:lstStyle>
            <a:lvl1pPr marL="0" marR="0" indent="0" algn="l" defTabSz="1218987" rtl="0" eaLnBrk="1" fontAlgn="auto" latinLnBrk="0" hangingPunct="1">
              <a:lnSpc>
                <a:spcPct val="95000"/>
              </a:lnSpc>
              <a:spcBef>
                <a:spcPts val="1200"/>
              </a:spcBef>
              <a:spcAft>
                <a:spcPts val="0"/>
              </a:spcAft>
              <a:buClr>
                <a:schemeClr val="tx2">
                  <a:lumMod val="50000"/>
                </a:schemeClr>
              </a:buClr>
              <a:buSzTx/>
              <a:buFont typeface="Wingdings" panose="05000000000000000000" pitchFamily="2" charset="2"/>
              <a:buNone/>
              <a:tabLst/>
              <a:defRPr sz="1800"/>
            </a:lvl1pPr>
          </a:lstStyle>
          <a:p>
            <a:pPr lvl="0"/>
            <a:r>
              <a:rPr lang="en-US" dirty="0"/>
              <a:t>Placeholder for sub-paragraph if needed. Resize or reposition the imagery below as necessary to accommodate your sub-paragraph.</a:t>
            </a:r>
          </a:p>
        </p:txBody>
      </p:sp>
      <p:sp>
        <p:nvSpPr>
          <p:cNvPr id="9" name="Title Placeholder 15">
            <a:extLst>
              <a:ext uri="{FF2B5EF4-FFF2-40B4-BE49-F238E27FC236}">
                <a16:creationId xmlns:a16="http://schemas.microsoft.com/office/drawing/2014/main" id="{83C9BB58-B2DB-79EB-583E-5F37E2792023}"/>
              </a:ext>
            </a:extLst>
          </p:cNvPr>
          <p:cNvSpPr>
            <a:spLocks noGrp="1"/>
          </p:cNvSpPr>
          <p:nvPr>
            <p:ph type="title"/>
          </p:nvPr>
        </p:nvSpPr>
        <p:spPr>
          <a:xfrm>
            <a:off x="1384251" y="136525"/>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Tree>
    <p:extLst>
      <p:ext uri="{BB962C8B-B14F-4D97-AF65-F5344CB8AC3E}">
        <p14:creationId xmlns:p14="http://schemas.microsoft.com/office/powerpoint/2010/main" val="2137613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3F3BCA8-07E9-AE07-AC18-43433AF2C06D}"/>
              </a:ext>
            </a:extLst>
          </p:cNvPr>
          <p:cNvSpPr>
            <a:spLocks noGrp="1"/>
          </p:cNvSpPr>
          <p:nvPr>
            <p:ph type="ftr" sz="quarter" idx="11"/>
          </p:nvPr>
        </p:nvSpPr>
        <p:spPr/>
        <p:txBody>
          <a:bodyPr/>
          <a:lstStyle/>
          <a:p>
            <a:endParaRPr lang="en-US" dirty="0"/>
          </a:p>
        </p:txBody>
      </p:sp>
      <p:sp>
        <p:nvSpPr>
          <p:cNvPr id="5" name="Content Placeholder 2">
            <a:extLst>
              <a:ext uri="{FF2B5EF4-FFF2-40B4-BE49-F238E27FC236}">
                <a16:creationId xmlns:a16="http://schemas.microsoft.com/office/drawing/2014/main" id="{079A8245-9745-332D-D17D-5472B6CF94D7}"/>
              </a:ext>
            </a:extLst>
          </p:cNvPr>
          <p:cNvSpPr>
            <a:spLocks noGrp="1"/>
          </p:cNvSpPr>
          <p:nvPr>
            <p:ph idx="1" hasCustomPrompt="1"/>
          </p:nvPr>
        </p:nvSpPr>
        <p:spPr>
          <a:xfrm>
            <a:off x="490538" y="1259185"/>
            <a:ext cx="4424362" cy="4637416"/>
          </a:xfrm>
          <a:prstGeom prst="rect">
            <a:avLst/>
          </a:prstGeom>
        </p:spPr>
        <p:txBody>
          <a:bodyPr/>
          <a:lstStyle>
            <a:lvl1pPr>
              <a:defRPr sz="2000"/>
            </a:lvl1pPr>
            <a:lvl2pPr>
              <a:defRPr sz="2000"/>
            </a:lvl2pPr>
            <a:lvl3pPr>
              <a:defRPr sz="2000"/>
            </a:lvl3pPr>
            <a:lvl4pPr>
              <a:defRPr sz="2000"/>
            </a:lvl4pPr>
            <a:lvl5pPr>
              <a:defRPr sz="2000"/>
            </a:lvl5pPr>
          </a:lstStyle>
          <a:p>
            <a:r>
              <a:rPr lang="en-US" dirty="0"/>
              <a:t>For a clear and easily digestible message, keep bullets short and to the point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97A200F9-28F1-6140-E6DB-1BCA290B4B50}"/>
              </a:ext>
            </a:extLst>
          </p:cNvPr>
          <p:cNvSpPr>
            <a:spLocks noGrp="1"/>
          </p:cNvSpPr>
          <p:nvPr>
            <p:ph idx="12" hasCustomPrompt="1"/>
          </p:nvPr>
        </p:nvSpPr>
        <p:spPr>
          <a:xfrm>
            <a:off x="5103627" y="1259185"/>
            <a:ext cx="6460015" cy="4637416"/>
          </a:xfrm>
          <a:prstGeom prst="rect">
            <a:avLst/>
          </a:prstGeom>
        </p:spPr>
        <p:txBody>
          <a:bodyPr tIns="1005840"/>
          <a:lstStyle>
            <a:lvl1pPr marL="0" indent="0" algn="ctr">
              <a:buNone/>
              <a:defRPr sz="2000"/>
            </a:lvl1pPr>
            <a:lvl2pPr>
              <a:defRPr sz="2000"/>
            </a:lvl2pPr>
            <a:lvl3pPr>
              <a:defRPr sz="2000"/>
            </a:lvl3pPr>
            <a:lvl4pPr>
              <a:defRPr sz="2000"/>
            </a:lvl4pPr>
            <a:lvl5pPr>
              <a:defRPr sz="2000"/>
            </a:lvl5pPr>
          </a:lstStyle>
          <a:p>
            <a:pPr lvl="0"/>
            <a:r>
              <a:rPr lang="en-US" dirty="0"/>
              <a:t>Click to add chart, table, or imagery</a:t>
            </a:r>
          </a:p>
        </p:txBody>
      </p:sp>
      <p:sp>
        <p:nvSpPr>
          <p:cNvPr id="7" name="Title Placeholder 15">
            <a:extLst>
              <a:ext uri="{FF2B5EF4-FFF2-40B4-BE49-F238E27FC236}">
                <a16:creationId xmlns:a16="http://schemas.microsoft.com/office/drawing/2014/main" id="{7E664EF0-F580-E978-900B-BD7CAAC8DAFC}"/>
              </a:ext>
            </a:extLst>
          </p:cNvPr>
          <p:cNvSpPr>
            <a:spLocks noGrp="1"/>
          </p:cNvSpPr>
          <p:nvPr>
            <p:ph type="title"/>
          </p:nvPr>
        </p:nvSpPr>
        <p:spPr>
          <a:xfrm>
            <a:off x="1384251" y="136525"/>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Tree>
    <p:extLst>
      <p:ext uri="{BB962C8B-B14F-4D97-AF65-F5344CB8AC3E}">
        <p14:creationId xmlns:p14="http://schemas.microsoft.com/office/powerpoint/2010/main" val="2159607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BD1E235-E97F-7BD5-A32A-177E5127598C}"/>
              </a:ext>
            </a:extLst>
          </p:cNvPr>
          <p:cNvSpPr>
            <a:spLocks noGrp="1"/>
          </p:cNvSpPr>
          <p:nvPr>
            <p:ph type="ftr" sz="quarter" idx="11"/>
          </p:nvPr>
        </p:nvSpPr>
        <p:spPr/>
        <p:txBody>
          <a:bodyPr/>
          <a:lstStyle/>
          <a:p>
            <a:endParaRPr lang="en-US" dirty="0"/>
          </a:p>
        </p:txBody>
      </p:sp>
      <p:sp>
        <p:nvSpPr>
          <p:cNvPr id="5" name="Content Placeholder 2">
            <a:extLst>
              <a:ext uri="{FF2B5EF4-FFF2-40B4-BE49-F238E27FC236}">
                <a16:creationId xmlns:a16="http://schemas.microsoft.com/office/drawing/2014/main" id="{9B2E057B-0FAE-A2BB-B7B2-7D76046EB666}"/>
              </a:ext>
            </a:extLst>
          </p:cNvPr>
          <p:cNvSpPr>
            <a:spLocks noGrp="1"/>
          </p:cNvSpPr>
          <p:nvPr>
            <p:ph idx="1" hasCustomPrompt="1"/>
          </p:nvPr>
        </p:nvSpPr>
        <p:spPr>
          <a:xfrm>
            <a:off x="490538" y="1263654"/>
            <a:ext cx="5303520" cy="4801865"/>
          </a:xfrm>
          <a:prstGeom prst="rect">
            <a:avLst/>
          </a:prstGeom>
        </p:spPr>
        <p:txBody>
          <a:bodyPr/>
          <a:lstStyle>
            <a:lvl1pPr>
              <a:defRPr sz="2000"/>
            </a:lvl1pPr>
            <a:lvl2pPr>
              <a:defRPr sz="2000"/>
            </a:lvl2pPr>
            <a:lvl3pPr>
              <a:defRPr sz="2000"/>
            </a:lvl3pPr>
            <a:lvl4pPr>
              <a:defRPr sz="2000"/>
            </a:lvl4pPr>
            <a:lvl5pPr>
              <a:defRPr sz="2000"/>
            </a:lvl5pPr>
          </a:lstStyle>
          <a:p>
            <a:r>
              <a:rPr lang="en-US" dirty="0"/>
              <a:t>For a clear and easily digestible message, keep bullets short and to the point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C3D0CAD1-7AB5-F6CF-990A-70A417EF2E86}"/>
              </a:ext>
            </a:extLst>
          </p:cNvPr>
          <p:cNvSpPr>
            <a:spLocks noGrp="1"/>
          </p:cNvSpPr>
          <p:nvPr>
            <p:ph idx="12" hasCustomPrompt="1"/>
          </p:nvPr>
        </p:nvSpPr>
        <p:spPr>
          <a:xfrm>
            <a:off x="6260123" y="1263654"/>
            <a:ext cx="5303520" cy="4801865"/>
          </a:xfrm>
          <a:prstGeom prst="rect">
            <a:avLst/>
          </a:prstGeom>
        </p:spPr>
        <p:txBody>
          <a:bodyPr/>
          <a:lstStyle>
            <a:lvl1pPr>
              <a:defRPr sz="2000"/>
            </a:lvl1pPr>
            <a:lvl2pPr>
              <a:defRPr sz="2000"/>
            </a:lvl2pPr>
            <a:lvl3pPr>
              <a:defRPr sz="2000"/>
            </a:lvl3pPr>
            <a:lvl4pPr>
              <a:defRPr sz="2000"/>
            </a:lvl4pPr>
            <a:lvl5pPr>
              <a:defRPr sz="2000"/>
            </a:lvl5pPr>
          </a:lstStyle>
          <a:p>
            <a:r>
              <a:rPr lang="en-US" dirty="0"/>
              <a:t>For a clear and easily digestible message, keep bullets short and to the point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5">
            <a:extLst>
              <a:ext uri="{FF2B5EF4-FFF2-40B4-BE49-F238E27FC236}">
                <a16:creationId xmlns:a16="http://schemas.microsoft.com/office/drawing/2014/main" id="{CEE04CD3-FA72-D8C0-87B3-F6B575F0A58D}"/>
              </a:ext>
            </a:extLst>
          </p:cNvPr>
          <p:cNvSpPr>
            <a:spLocks noGrp="1"/>
          </p:cNvSpPr>
          <p:nvPr>
            <p:ph type="title"/>
          </p:nvPr>
        </p:nvSpPr>
        <p:spPr>
          <a:xfrm>
            <a:off x="1384251" y="136525"/>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Tree>
    <p:extLst>
      <p:ext uri="{BB962C8B-B14F-4D97-AF65-F5344CB8AC3E}">
        <p14:creationId xmlns:p14="http://schemas.microsoft.com/office/powerpoint/2010/main" val="4100741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7802AD-1986-D439-9B80-96BDC84F14B0}"/>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white and blue background&#10;&#10;Description automatically generated">
            <a:extLst>
              <a:ext uri="{FF2B5EF4-FFF2-40B4-BE49-F238E27FC236}">
                <a16:creationId xmlns:a16="http://schemas.microsoft.com/office/drawing/2014/main" id="{20614672-4645-366C-D8BF-814A3E6A7899}"/>
              </a:ext>
            </a:extLst>
          </p:cNvPr>
          <p:cNvPicPr>
            <a:picLocks noChangeAspect="1"/>
          </p:cNvPicPr>
          <p:nvPr userDrawn="1"/>
        </p:nvPicPr>
        <p:blipFill>
          <a:blip r:embed="rId2"/>
          <a:stretch>
            <a:fillRect/>
          </a:stretch>
        </p:blipFill>
        <p:spPr>
          <a:xfrm>
            <a:off x="4" y="0"/>
            <a:ext cx="12191996" cy="6857998"/>
          </a:xfrm>
          <a:prstGeom prst="rect">
            <a:avLst/>
          </a:prstGeom>
        </p:spPr>
      </p:pic>
      <p:sp>
        <p:nvSpPr>
          <p:cNvPr id="7" name="Title 1">
            <a:extLst>
              <a:ext uri="{FF2B5EF4-FFF2-40B4-BE49-F238E27FC236}">
                <a16:creationId xmlns:a16="http://schemas.microsoft.com/office/drawing/2014/main" id="{DE80661C-B34F-FD40-B6EE-9D24119148D3}"/>
              </a:ext>
            </a:extLst>
          </p:cNvPr>
          <p:cNvSpPr>
            <a:spLocks noGrp="1"/>
          </p:cNvSpPr>
          <p:nvPr>
            <p:ph type="ctrTitle" hasCustomPrompt="1"/>
          </p:nvPr>
        </p:nvSpPr>
        <p:spPr>
          <a:xfrm>
            <a:off x="524435" y="2562725"/>
            <a:ext cx="5942626" cy="1065456"/>
          </a:xfrm>
          <a:prstGeom prst="rect">
            <a:avLst/>
          </a:prstGeom>
        </p:spPr>
        <p:txBody>
          <a:bodyPr anchor="t" anchorCtr="0">
            <a:noAutofit/>
          </a:bodyPr>
          <a:lstStyle>
            <a:lvl1pPr algn="l">
              <a:defRPr sz="3600" b="1" i="0" baseline="0">
                <a:solidFill>
                  <a:srgbClr val="172857"/>
                </a:solidFill>
                <a:latin typeface="Arial" panose="020B0604020202020204" pitchFamily="34" charset="0"/>
                <a:cs typeface="Arial" panose="020B0604020202020204" pitchFamily="34" charset="0"/>
              </a:defRPr>
            </a:lvl1pPr>
          </a:lstStyle>
          <a:p>
            <a:r>
              <a:rPr lang="en-US" dirty="0"/>
              <a:t>Presentation/Section Title</a:t>
            </a:r>
            <a:br>
              <a:rPr lang="en-US" dirty="0"/>
            </a:br>
            <a:endParaRPr lang="en-US" dirty="0"/>
          </a:p>
        </p:txBody>
      </p:sp>
      <p:sp>
        <p:nvSpPr>
          <p:cNvPr id="9" name="Text Placeholder 21">
            <a:extLst>
              <a:ext uri="{FF2B5EF4-FFF2-40B4-BE49-F238E27FC236}">
                <a16:creationId xmlns:a16="http://schemas.microsoft.com/office/drawing/2014/main" id="{10AFFC61-AD6D-E64B-8C3F-224DFE53F85A}"/>
              </a:ext>
            </a:extLst>
          </p:cNvPr>
          <p:cNvSpPr>
            <a:spLocks noGrp="1"/>
          </p:cNvSpPr>
          <p:nvPr>
            <p:ph type="body" sz="quarter" idx="13" hasCustomPrompt="1"/>
          </p:nvPr>
        </p:nvSpPr>
        <p:spPr>
          <a:xfrm>
            <a:off x="524435" y="3951020"/>
            <a:ext cx="5942626" cy="1140201"/>
          </a:xfrm>
          <a:prstGeom prst="rect">
            <a:avLst/>
          </a:prstGeom>
        </p:spPr>
        <p:txBody>
          <a:bodyPr>
            <a:noAutofit/>
          </a:bodyPr>
          <a:lstStyle>
            <a:lvl1pPr marL="0" indent="0" algn="l">
              <a:buNone/>
              <a:defRPr sz="1800" b="0" i="0">
                <a:solidFill>
                  <a:srgbClr val="336195"/>
                </a:solidFill>
                <a:latin typeface="Arial" panose="020B0604020202020204" pitchFamily="34" charset="0"/>
                <a:cs typeface="Arial" panose="020B0604020202020204" pitchFamily="34" charset="0"/>
              </a:defRPr>
            </a:lvl1pPr>
          </a:lstStyle>
          <a:p>
            <a:pPr lvl="0"/>
            <a:r>
              <a:rPr lang="en-US" dirty="0"/>
              <a:t>Date/Phone #/ID: #/Link https:</a:t>
            </a:r>
          </a:p>
        </p:txBody>
      </p:sp>
      <p:grpSp>
        <p:nvGrpSpPr>
          <p:cNvPr id="6" name="Group 5">
            <a:extLst>
              <a:ext uri="{FF2B5EF4-FFF2-40B4-BE49-F238E27FC236}">
                <a16:creationId xmlns:a16="http://schemas.microsoft.com/office/drawing/2014/main" id="{01467BD7-37FA-BAA3-46CA-248E7C4E03AF}"/>
              </a:ext>
            </a:extLst>
          </p:cNvPr>
          <p:cNvGrpSpPr/>
          <p:nvPr userDrawn="1"/>
        </p:nvGrpSpPr>
        <p:grpSpPr>
          <a:xfrm>
            <a:off x="225147" y="2562725"/>
            <a:ext cx="172996" cy="1658306"/>
            <a:chOff x="225147" y="1962224"/>
            <a:chExt cx="172996" cy="1658306"/>
          </a:xfrm>
        </p:grpSpPr>
        <p:sp>
          <p:nvSpPr>
            <p:cNvPr id="4" name="Rectangle 3">
              <a:extLst>
                <a:ext uri="{FF2B5EF4-FFF2-40B4-BE49-F238E27FC236}">
                  <a16:creationId xmlns:a16="http://schemas.microsoft.com/office/drawing/2014/main" id="{2522C34C-CAB9-258A-0155-FFAA2A344138}"/>
                </a:ext>
              </a:extLst>
            </p:cNvPr>
            <p:cNvSpPr/>
            <p:nvPr userDrawn="1"/>
          </p:nvSpPr>
          <p:spPr>
            <a:xfrm>
              <a:off x="225147" y="1962224"/>
              <a:ext cx="172995" cy="1658306"/>
            </a:xfrm>
            <a:prstGeom prst="rect">
              <a:avLst/>
            </a:prstGeom>
            <a:solidFill>
              <a:srgbClr val="3361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2F1DEC7-6468-5BEE-73A9-7E9B236BF27C}"/>
                </a:ext>
              </a:extLst>
            </p:cNvPr>
            <p:cNvSpPr/>
            <p:nvPr userDrawn="1"/>
          </p:nvSpPr>
          <p:spPr>
            <a:xfrm>
              <a:off x="311645" y="2050131"/>
              <a:ext cx="86498" cy="1482491"/>
            </a:xfrm>
            <a:prstGeom prst="rect">
              <a:avLst/>
            </a:prstGeom>
            <a:solidFill>
              <a:srgbClr val="22A4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8" name="Picture 17" descr="A blue and black logo&#10;&#10;Description automatically generated">
            <a:extLst>
              <a:ext uri="{FF2B5EF4-FFF2-40B4-BE49-F238E27FC236}">
                <a16:creationId xmlns:a16="http://schemas.microsoft.com/office/drawing/2014/main" id="{766676D2-A122-D5CB-9CBA-561A520EF358}"/>
              </a:ext>
            </a:extLst>
          </p:cNvPr>
          <p:cNvPicPr>
            <a:picLocks noChangeAspect="1"/>
          </p:cNvPicPr>
          <p:nvPr userDrawn="1"/>
        </p:nvPicPr>
        <p:blipFill>
          <a:blip r:embed="rId3"/>
          <a:stretch>
            <a:fillRect/>
          </a:stretch>
        </p:blipFill>
        <p:spPr>
          <a:xfrm>
            <a:off x="524435" y="348202"/>
            <a:ext cx="1392499" cy="1368736"/>
          </a:xfrm>
          <a:prstGeom prst="rect">
            <a:avLst/>
          </a:prstGeom>
        </p:spPr>
      </p:pic>
    </p:spTree>
    <p:extLst>
      <p:ext uri="{BB962C8B-B14F-4D97-AF65-F5344CB8AC3E}">
        <p14:creationId xmlns:p14="http://schemas.microsoft.com/office/powerpoint/2010/main" val="953694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7BAFD-0D3B-8E4A-8529-701702B3C516}"/>
              </a:ext>
            </a:extLst>
          </p:cNvPr>
          <p:cNvPicPr>
            <a:picLocks noChangeAspect="1"/>
          </p:cNvPicPr>
          <p:nvPr userDrawn="1"/>
        </p:nvPicPr>
        <p:blipFill>
          <a:blip r:embed="rId2"/>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DE80661C-B34F-FD40-B6EE-9D24119148D3}"/>
              </a:ext>
            </a:extLst>
          </p:cNvPr>
          <p:cNvSpPr>
            <a:spLocks noGrp="1"/>
          </p:cNvSpPr>
          <p:nvPr>
            <p:ph type="ctrTitle" hasCustomPrompt="1"/>
          </p:nvPr>
        </p:nvSpPr>
        <p:spPr>
          <a:xfrm>
            <a:off x="524435" y="4158885"/>
            <a:ext cx="10847758" cy="1127817"/>
          </a:xfrm>
          <a:prstGeom prst="rect">
            <a:avLst/>
          </a:prstGeom>
        </p:spPr>
        <p:txBody>
          <a:bodyPr anchor="t" anchorCtr="0">
            <a:noAutofit/>
          </a:bodyPr>
          <a:lstStyle>
            <a:lvl1pPr algn="l">
              <a:defRPr sz="3600" b="1" i="0" baseline="0">
                <a:solidFill>
                  <a:srgbClr val="172857"/>
                </a:solidFill>
                <a:latin typeface="Arial" panose="020B0604020202020204" pitchFamily="34" charset="0"/>
                <a:cs typeface="Arial" panose="020B0604020202020204" pitchFamily="34" charset="0"/>
              </a:defRPr>
            </a:lvl1pPr>
          </a:lstStyle>
          <a:p>
            <a:r>
              <a:rPr lang="en-US" dirty="0"/>
              <a:t>Presentation/Section Title</a:t>
            </a:r>
            <a:br>
              <a:rPr lang="en-US" dirty="0"/>
            </a:br>
            <a:endParaRPr lang="en-US" dirty="0"/>
          </a:p>
        </p:txBody>
      </p:sp>
      <p:sp>
        <p:nvSpPr>
          <p:cNvPr id="9" name="Text Placeholder 21">
            <a:extLst>
              <a:ext uri="{FF2B5EF4-FFF2-40B4-BE49-F238E27FC236}">
                <a16:creationId xmlns:a16="http://schemas.microsoft.com/office/drawing/2014/main" id="{10AFFC61-AD6D-E64B-8C3F-224DFE53F85A}"/>
              </a:ext>
            </a:extLst>
          </p:cNvPr>
          <p:cNvSpPr>
            <a:spLocks noGrp="1"/>
          </p:cNvSpPr>
          <p:nvPr>
            <p:ph type="body" sz="quarter" idx="13" hasCustomPrompt="1"/>
          </p:nvPr>
        </p:nvSpPr>
        <p:spPr>
          <a:xfrm>
            <a:off x="524435" y="5547181"/>
            <a:ext cx="10847758" cy="485757"/>
          </a:xfrm>
          <a:prstGeom prst="rect">
            <a:avLst/>
          </a:prstGeom>
        </p:spPr>
        <p:txBody>
          <a:bodyPr>
            <a:noAutofit/>
          </a:bodyPr>
          <a:lstStyle>
            <a:lvl1pPr marL="0" indent="0" algn="l">
              <a:buNone/>
              <a:defRPr sz="1800" b="0" i="0">
                <a:solidFill>
                  <a:srgbClr val="336195"/>
                </a:solidFill>
                <a:latin typeface="Arial" panose="020B0604020202020204" pitchFamily="34" charset="0"/>
                <a:cs typeface="Arial" panose="020B0604020202020204" pitchFamily="34" charset="0"/>
              </a:defRPr>
            </a:lvl1pPr>
          </a:lstStyle>
          <a:p>
            <a:pPr lvl="0"/>
            <a:r>
              <a:rPr lang="en-US" dirty="0"/>
              <a:t>Date/Phone #/ID: #/Link https:</a:t>
            </a:r>
          </a:p>
        </p:txBody>
      </p:sp>
      <p:grpSp>
        <p:nvGrpSpPr>
          <p:cNvPr id="6" name="Group 5">
            <a:extLst>
              <a:ext uri="{FF2B5EF4-FFF2-40B4-BE49-F238E27FC236}">
                <a16:creationId xmlns:a16="http://schemas.microsoft.com/office/drawing/2014/main" id="{01467BD7-37FA-BAA3-46CA-248E7C4E03AF}"/>
              </a:ext>
            </a:extLst>
          </p:cNvPr>
          <p:cNvGrpSpPr/>
          <p:nvPr userDrawn="1"/>
        </p:nvGrpSpPr>
        <p:grpSpPr>
          <a:xfrm>
            <a:off x="225147" y="4131752"/>
            <a:ext cx="172996" cy="1901185"/>
            <a:chOff x="225147" y="1962224"/>
            <a:chExt cx="172996" cy="1658306"/>
          </a:xfrm>
        </p:grpSpPr>
        <p:sp>
          <p:nvSpPr>
            <p:cNvPr id="4" name="Rectangle 3">
              <a:extLst>
                <a:ext uri="{FF2B5EF4-FFF2-40B4-BE49-F238E27FC236}">
                  <a16:creationId xmlns:a16="http://schemas.microsoft.com/office/drawing/2014/main" id="{2522C34C-CAB9-258A-0155-FFAA2A344138}"/>
                </a:ext>
              </a:extLst>
            </p:cNvPr>
            <p:cNvSpPr/>
            <p:nvPr userDrawn="1"/>
          </p:nvSpPr>
          <p:spPr>
            <a:xfrm>
              <a:off x="225147" y="1962224"/>
              <a:ext cx="172995" cy="1658306"/>
            </a:xfrm>
            <a:prstGeom prst="rect">
              <a:avLst/>
            </a:prstGeom>
            <a:solidFill>
              <a:srgbClr val="3361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2F1DEC7-6468-5BEE-73A9-7E9B236BF27C}"/>
                </a:ext>
              </a:extLst>
            </p:cNvPr>
            <p:cNvSpPr/>
            <p:nvPr userDrawn="1"/>
          </p:nvSpPr>
          <p:spPr>
            <a:xfrm>
              <a:off x="311645" y="2050131"/>
              <a:ext cx="86498" cy="1482491"/>
            </a:xfrm>
            <a:prstGeom prst="rect">
              <a:avLst/>
            </a:prstGeom>
            <a:solidFill>
              <a:srgbClr val="22A4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Placeholder 7">
            <a:extLst>
              <a:ext uri="{FF2B5EF4-FFF2-40B4-BE49-F238E27FC236}">
                <a16:creationId xmlns:a16="http://schemas.microsoft.com/office/drawing/2014/main" id="{7E2C2D64-0541-BB13-3006-4E47916C2C4A}"/>
              </a:ext>
            </a:extLst>
          </p:cNvPr>
          <p:cNvPicPr>
            <a:picLocks noChangeAspect="1"/>
          </p:cNvPicPr>
          <p:nvPr userDrawn="1"/>
        </p:nvPicPr>
        <p:blipFill rotWithShape="1">
          <a:blip r:embed="rId3"/>
          <a:srcRect l="289" t="5457" b="41763"/>
          <a:stretch/>
        </p:blipFill>
        <p:spPr>
          <a:xfrm>
            <a:off x="-27802" y="-39"/>
            <a:ext cx="12219802" cy="3750404"/>
          </a:xfrm>
          <a:prstGeom prst="rect">
            <a:avLst/>
          </a:prstGeom>
        </p:spPr>
      </p:pic>
    </p:spTree>
    <p:extLst>
      <p:ext uri="{BB962C8B-B14F-4D97-AF65-F5344CB8AC3E}">
        <p14:creationId xmlns:p14="http://schemas.microsoft.com/office/powerpoint/2010/main" val="25647250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7BAFD-0D3B-8E4A-8529-701702B3C516}"/>
              </a:ext>
            </a:extLst>
          </p:cNvPr>
          <p:cNvPicPr>
            <a:picLocks noChangeAspect="1"/>
          </p:cNvPicPr>
          <p:nvPr userDrawn="1"/>
        </p:nvPicPr>
        <p:blipFill>
          <a:blip r:embed="rId2"/>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DE80661C-B34F-FD40-B6EE-9D24119148D3}"/>
              </a:ext>
            </a:extLst>
          </p:cNvPr>
          <p:cNvSpPr>
            <a:spLocks noGrp="1"/>
          </p:cNvSpPr>
          <p:nvPr>
            <p:ph type="ctrTitle" hasCustomPrompt="1"/>
          </p:nvPr>
        </p:nvSpPr>
        <p:spPr>
          <a:xfrm>
            <a:off x="524435" y="4158885"/>
            <a:ext cx="10847758" cy="1127817"/>
          </a:xfrm>
          <a:prstGeom prst="rect">
            <a:avLst/>
          </a:prstGeom>
        </p:spPr>
        <p:txBody>
          <a:bodyPr anchor="t" anchorCtr="0">
            <a:noAutofit/>
          </a:bodyPr>
          <a:lstStyle>
            <a:lvl1pPr algn="l">
              <a:defRPr sz="3600" b="1" i="0" baseline="0">
                <a:solidFill>
                  <a:srgbClr val="172857"/>
                </a:solidFill>
                <a:latin typeface="Arial" panose="020B0604020202020204" pitchFamily="34" charset="0"/>
                <a:cs typeface="Arial" panose="020B0604020202020204" pitchFamily="34" charset="0"/>
              </a:defRPr>
            </a:lvl1pPr>
          </a:lstStyle>
          <a:p>
            <a:r>
              <a:rPr lang="en-US" dirty="0"/>
              <a:t>Presentation/Section Title</a:t>
            </a:r>
            <a:br>
              <a:rPr lang="en-US" dirty="0"/>
            </a:br>
            <a:endParaRPr lang="en-US" dirty="0"/>
          </a:p>
        </p:txBody>
      </p:sp>
      <p:sp>
        <p:nvSpPr>
          <p:cNvPr id="9" name="Text Placeholder 21">
            <a:extLst>
              <a:ext uri="{FF2B5EF4-FFF2-40B4-BE49-F238E27FC236}">
                <a16:creationId xmlns:a16="http://schemas.microsoft.com/office/drawing/2014/main" id="{10AFFC61-AD6D-E64B-8C3F-224DFE53F85A}"/>
              </a:ext>
            </a:extLst>
          </p:cNvPr>
          <p:cNvSpPr>
            <a:spLocks noGrp="1"/>
          </p:cNvSpPr>
          <p:nvPr>
            <p:ph type="body" sz="quarter" idx="13" hasCustomPrompt="1"/>
          </p:nvPr>
        </p:nvSpPr>
        <p:spPr>
          <a:xfrm>
            <a:off x="524435" y="5547181"/>
            <a:ext cx="10847758" cy="485757"/>
          </a:xfrm>
          <a:prstGeom prst="rect">
            <a:avLst/>
          </a:prstGeom>
        </p:spPr>
        <p:txBody>
          <a:bodyPr>
            <a:noAutofit/>
          </a:bodyPr>
          <a:lstStyle>
            <a:lvl1pPr marL="0" indent="0" algn="l">
              <a:buNone/>
              <a:defRPr sz="1800" b="0" i="0">
                <a:solidFill>
                  <a:srgbClr val="336195"/>
                </a:solidFill>
                <a:latin typeface="Arial" panose="020B0604020202020204" pitchFamily="34" charset="0"/>
                <a:cs typeface="Arial" panose="020B0604020202020204" pitchFamily="34" charset="0"/>
              </a:defRPr>
            </a:lvl1pPr>
          </a:lstStyle>
          <a:p>
            <a:pPr lvl="0"/>
            <a:r>
              <a:rPr lang="en-US" dirty="0"/>
              <a:t>Date/Phone #/ID: #/Link https:</a:t>
            </a:r>
          </a:p>
        </p:txBody>
      </p:sp>
      <p:grpSp>
        <p:nvGrpSpPr>
          <p:cNvPr id="6" name="Group 5">
            <a:extLst>
              <a:ext uri="{FF2B5EF4-FFF2-40B4-BE49-F238E27FC236}">
                <a16:creationId xmlns:a16="http://schemas.microsoft.com/office/drawing/2014/main" id="{01467BD7-37FA-BAA3-46CA-248E7C4E03AF}"/>
              </a:ext>
            </a:extLst>
          </p:cNvPr>
          <p:cNvGrpSpPr/>
          <p:nvPr userDrawn="1"/>
        </p:nvGrpSpPr>
        <p:grpSpPr>
          <a:xfrm>
            <a:off x="225147" y="4131752"/>
            <a:ext cx="172996" cy="1901185"/>
            <a:chOff x="225147" y="1962224"/>
            <a:chExt cx="172996" cy="1658306"/>
          </a:xfrm>
        </p:grpSpPr>
        <p:sp>
          <p:nvSpPr>
            <p:cNvPr id="4" name="Rectangle 3">
              <a:extLst>
                <a:ext uri="{FF2B5EF4-FFF2-40B4-BE49-F238E27FC236}">
                  <a16:creationId xmlns:a16="http://schemas.microsoft.com/office/drawing/2014/main" id="{2522C34C-CAB9-258A-0155-FFAA2A344138}"/>
                </a:ext>
              </a:extLst>
            </p:cNvPr>
            <p:cNvSpPr/>
            <p:nvPr userDrawn="1"/>
          </p:nvSpPr>
          <p:spPr>
            <a:xfrm>
              <a:off x="225147" y="1962224"/>
              <a:ext cx="172995" cy="1658306"/>
            </a:xfrm>
            <a:prstGeom prst="rect">
              <a:avLst/>
            </a:prstGeom>
            <a:solidFill>
              <a:srgbClr val="3361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2F1DEC7-6468-5BEE-73A9-7E9B236BF27C}"/>
                </a:ext>
              </a:extLst>
            </p:cNvPr>
            <p:cNvSpPr/>
            <p:nvPr userDrawn="1"/>
          </p:nvSpPr>
          <p:spPr>
            <a:xfrm>
              <a:off x="311645" y="2050131"/>
              <a:ext cx="86498" cy="1482491"/>
            </a:xfrm>
            <a:prstGeom prst="rect">
              <a:avLst/>
            </a:prstGeom>
            <a:solidFill>
              <a:srgbClr val="22A4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Placeholder 7">
            <a:extLst>
              <a:ext uri="{FF2B5EF4-FFF2-40B4-BE49-F238E27FC236}">
                <a16:creationId xmlns:a16="http://schemas.microsoft.com/office/drawing/2014/main" id="{7E2C2D64-0541-BB13-3006-4E47916C2C4A}"/>
              </a:ext>
            </a:extLst>
          </p:cNvPr>
          <p:cNvPicPr>
            <a:picLocks noChangeAspect="1"/>
          </p:cNvPicPr>
          <p:nvPr userDrawn="1"/>
        </p:nvPicPr>
        <p:blipFill rotWithShape="1">
          <a:blip r:embed="rId3"/>
          <a:srcRect l="289" t="5457" b="41763"/>
          <a:stretch/>
        </p:blipFill>
        <p:spPr>
          <a:xfrm>
            <a:off x="-27802" y="-39"/>
            <a:ext cx="12219802" cy="3750404"/>
          </a:xfrm>
          <a:prstGeom prst="rect">
            <a:avLst/>
          </a:prstGeom>
        </p:spPr>
      </p:pic>
    </p:spTree>
    <p:extLst>
      <p:ext uri="{BB962C8B-B14F-4D97-AF65-F5344CB8AC3E}">
        <p14:creationId xmlns:p14="http://schemas.microsoft.com/office/powerpoint/2010/main" val="1908163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7BAFD-0D3B-8E4A-8529-701702B3C516}"/>
              </a:ext>
            </a:extLst>
          </p:cNvPr>
          <p:cNvPicPr>
            <a:picLocks noChangeAspect="1"/>
          </p:cNvPicPr>
          <p:nvPr userDrawn="1"/>
        </p:nvPicPr>
        <p:blipFill>
          <a:blip r:embed="rId2"/>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DE80661C-B34F-FD40-B6EE-9D24119148D3}"/>
              </a:ext>
            </a:extLst>
          </p:cNvPr>
          <p:cNvSpPr>
            <a:spLocks noGrp="1"/>
          </p:cNvSpPr>
          <p:nvPr>
            <p:ph type="ctrTitle" hasCustomPrompt="1"/>
          </p:nvPr>
        </p:nvSpPr>
        <p:spPr>
          <a:xfrm>
            <a:off x="524435" y="4158885"/>
            <a:ext cx="10847758" cy="1127817"/>
          </a:xfrm>
          <a:prstGeom prst="rect">
            <a:avLst/>
          </a:prstGeom>
        </p:spPr>
        <p:txBody>
          <a:bodyPr anchor="t" anchorCtr="0">
            <a:noAutofit/>
          </a:bodyPr>
          <a:lstStyle>
            <a:lvl1pPr algn="l">
              <a:defRPr sz="3600" b="1" i="0" baseline="0">
                <a:solidFill>
                  <a:srgbClr val="172857"/>
                </a:solidFill>
                <a:latin typeface="Arial" panose="020B0604020202020204" pitchFamily="34" charset="0"/>
                <a:cs typeface="Arial" panose="020B0604020202020204" pitchFamily="34" charset="0"/>
              </a:defRPr>
            </a:lvl1pPr>
          </a:lstStyle>
          <a:p>
            <a:r>
              <a:rPr lang="en-US" dirty="0"/>
              <a:t>Presentation/Section Title</a:t>
            </a:r>
            <a:br>
              <a:rPr lang="en-US" dirty="0"/>
            </a:br>
            <a:endParaRPr lang="en-US" dirty="0"/>
          </a:p>
        </p:txBody>
      </p:sp>
      <p:sp>
        <p:nvSpPr>
          <p:cNvPr id="9" name="Text Placeholder 21">
            <a:extLst>
              <a:ext uri="{FF2B5EF4-FFF2-40B4-BE49-F238E27FC236}">
                <a16:creationId xmlns:a16="http://schemas.microsoft.com/office/drawing/2014/main" id="{10AFFC61-AD6D-E64B-8C3F-224DFE53F85A}"/>
              </a:ext>
            </a:extLst>
          </p:cNvPr>
          <p:cNvSpPr>
            <a:spLocks noGrp="1"/>
          </p:cNvSpPr>
          <p:nvPr>
            <p:ph type="body" sz="quarter" idx="13" hasCustomPrompt="1"/>
          </p:nvPr>
        </p:nvSpPr>
        <p:spPr>
          <a:xfrm>
            <a:off x="524435" y="5547181"/>
            <a:ext cx="10847758" cy="485757"/>
          </a:xfrm>
          <a:prstGeom prst="rect">
            <a:avLst/>
          </a:prstGeom>
        </p:spPr>
        <p:txBody>
          <a:bodyPr>
            <a:noAutofit/>
          </a:bodyPr>
          <a:lstStyle>
            <a:lvl1pPr marL="0" indent="0" algn="l">
              <a:buNone/>
              <a:defRPr sz="1800" b="0" i="0">
                <a:solidFill>
                  <a:srgbClr val="336195"/>
                </a:solidFill>
                <a:latin typeface="Arial" panose="020B0604020202020204" pitchFamily="34" charset="0"/>
                <a:cs typeface="Arial" panose="020B0604020202020204" pitchFamily="34" charset="0"/>
              </a:defRPr>
            </a:lvl1pPr>
          </a:lstStyle>
          <a:p>
            <a:pPr lvl="0"/>
            <a:r>
              <a:rPr lang="en-US" dirty="0"/>
              <a:t>Date/Phone #/ID: #/Link https:</a:t>
            </a:r>
          </a:p>
        </p:txBody>
      </p:sp>
      <p:grpSp>
        <p:nvGrpSpPr>
          <p:cNvPr id="6" name="Group 5">
            <a:extLst>
              <a:ext uri="{FF2B5EF4-FFF2-40B4-BE49-F238E27FC236}">
                <a16:creationId xmlns:a16="http://schemas.microsoft.com/office/drawing/2014/main" id="{01467BD7-37FA-BAA3-46CA-248E7C4E03AF}"/>
              </a:ext>
            </a:extLst>
          </p:cNvPr>
          <p:cNvGrpSpPr/>
          <p:nvPr userDrawn="1"/>
        </p:nvGrpSpPr>
        <p:grpSpPr>
          <a:xfrm>
            <a:off x="225147" y="4131752"/>
            <a:ext cx="172996" cy="1901185"/>
            <a:chOff x="225147" y="1962224"/>
            <a:chExt cx="172996" cy="1658306"/>
          </a:xfrm>
        </p:grpSpPr>
        <p:sp>
          <p:nvSpPr>
            <p:cNvPr id="4" name="Rectangle 3">
              <a:extLst>
                <a:ext uri="{FF2B5EF4-FFF2-40B4-BE49-F238E27FC236}">
                  <a16:creationId xmlns:a16="http://schemas.microsoft.com/office/drawing/2014/main" id="{2522C34C-CAB9-258A-0155-FFAA2A344138}"/>
                </a:ext>
              </a:extLst>
            </p:cNvPr>
            <p:cNvSpPr/>
            <p:nvPr userDrawn="1"/>
          </p:nvSpPr>
          <p:spPr>
            <a:xfrm>
              <a:off x="225147" y="1962224"/>
              <a:ext cx="172995" cy="1658306"/>
            </a:xfrm>
            <a:prstGeom prst="rect">
              <a:avLst/>
            </a:prstGeom>
            <a:solidFill>
              <a:srgbClr val="3361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2F1DEC7-6468-5BEE-73A9-7E9B236BF27C}"/>
                </a:ext>
              </a:extLst>
            </p:cNvPr>
            <p:cNvSpPr/>
            <p:nvPr userDrawn="1"/>
          </p:nvSpPr>
          <p:spPr>
            <a:xfrm>
              <a:off x="311645" y="2050131"/>
              <a:ext cx="86498" cy="1482491"/>
            </a:xfrm>
            <a:prstGeom prst="rect">
              <a:avLst/>
            </a:prstGeom>
            <a:solidFill>
              <a:srgbClr val="22A4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9" descr="A doctor holding a stethoscope&#10;&#10;Description automatically generated">
            <a:extLst>
              <a:ext uri="{FF2B5EF4-FFF2-40B4-BE49-F238E27FC236}">
                <a16:creationId xmlns:a16="http://schemas.microsoft.com/office/drawing/2014/main" id="{7A6C22E6-F74E-DA5A-837A-4C14C9C6C5F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0" y="0"/>
            <a:ext cx="12191980" cy="3750405"/>
          </a:xfrm>
          <a:prstGeom prst="rect">
            <a:avLst/>
          </a:prstGeom>
        </p:spPr>
      </p:pic>
      <p:pic>
        <p:nvPicPr>
          <p:cNvPr id="11" name="Picture 10">
            <a:extLst>
              <a:ext uri="{FF2B5EF4-FFF2-40B4-BE49-F238E27FC236}">
                <a16:creationId xmlns:a16="http://schemas.microsoft.com/office/drawing/2014/main" id="{D2A28EA4-94CB-95F2-EB06-BD9409431D8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62224" y="0"/>
            <a:ext cx="840712" cy="1041679"/>
          </a:xfrm>
          <a:prstGeom prst="rect">
            <a:avLst/>
          </a:prstGeom>
        </p:spPr>
      </p:pic>
      <p:sp>
        <p:nvSpPr>
          <p:cNvPr id="12" name="Rectangle 11">
            <a:extLst>
              <a:ext uri="{FF2B5EF4-FFF2-40B4-BE49-F238E27FC236}">
                <a16:creationId xmlns:a16="http://schemas.microsoft.com/office/drawing/2014/main" id="{0A02278F-0320-FC8D-F779-5C442D7BBA0E}"/>
              </a:ext>
            </a:extLst>
          </p:cNvPr>
          <p:cNvSpPr/>
          <p:nvPr userDrawn="1"/>
        </p:nvSpPr>
        <p:spPr>
          <a:xfrm>
            <a:off x="0" y="6223379"/>
            <a:ext cx="4189863" cy="6346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487452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53A5CC-3ECE-1C48-BEF4-708C2B7B0CE9}"/>
              </a:ext>
            </a:extLst>
          </p:cNvPr>
          <p:cNvSpPr/>
          <p:nvPr userDrawn="1"/>
        </p:nvSpPr>
        <p:spPr>
          <a:xfrm>
            <a:off x="0" y="1036286"/>
            <a:ext cx="12192000" cy="5046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916D64A9-D1AB-9447-B363-04B466CCFE1E}"/>
              </a:ext>
            </a:extLst>
          </p:cNvPr>
          <p:cNvSpPr>
            <a:spLocks noGrp="1"/>
          </p:cNvSpPr>
          <p:nvPr>
            <p:ph idx="1" hasCustomPrompt="1"/>
          </p:nvPr>
        </p:nvSpPr>
        <p:spPr>
          <a:xfrm>
            <a:off x="512380" y="1986668"/>
            <a:ext cx="11051263" cy="4025249"/>
          </a:xfrm>
          <a:prstGeom prst="rect">
            <a:avLst/>
          </a:prstGeom>
        </p:spPr>
        <p:txBody>
          <a:bodyPr vert="horz" lIns="91440" tIns="45720" rIns="91440" bIns="45720" rtlCol="0">
            <a:normAutofit/>
          </a:bodyPr>
          <a:lstStyle/>
          <a:p>
            <a:pPr lvl="0"/>
            <a:r>
              <a:rPr lang="en-US" dirty="0"/>
              <a:t>Main bullets for this particular layout are 22 point font size in sentence case</a:t>
            </a:r>
          </a:p>
          <a:p>
            <a:pPr lvl="1"/>
            <a:r>
              <a:rPr lang="en-US" dirty="0"/>
              <a:t>Sub-bullets are 20 point font size in sentence case</a:t>
            </a:r>
          </a:p>
          <a:p>
            <a:pPr lvl="1"/>
            <a:r>
              <a:rPr lang="en-US" dirty="0"/>
              <a:t>All bullets use the Arial font</a:t>
            </a:r>
          </a:p>
          <a:p>
            <a:r>
              <a:rPr lang="en-US" dirty="0"/>
              <a:t>For a clear and easily digestible message, keep bullets short and to the point</a:t>
            </a:r>
          </a:p>
          <a:p>
            <a:pPr lvl="1"/>
            <a:r>
              <a:rPr lang="en-US" dirty="0"/>
              <a:t>Avoid paragraphs</a:t>
            </a:r>
          </a:p>
          <a:p>
            <a:pPr lvl="1"/>
            <a:r>
              <a:rPr lang="en-US" dirty="0"/>
              <a:t>Only include essential information</a:t>
            </a:r>
          </a:p>
          <a:p>
            <a:pPr lvl="1"/>
            <a:r>
              <a:rPr lang="en-US" dirty="0"/>
              <a:t>Use bullets to summarize the main ideas</a:t>
            </a:r>
          </a:p>
        </p:txBody>
      </p:sp>
      <p:sp>
        <p:nvSpPr>
          <p:cNvPr id="4" name="Title Placeholder 15">
            <a:extLst>
              <a:ext uri="{FF2B5EF4-FFF2-40B4-BE49-F238E27FC236}">
                <a16:creationId xmlns:a16="http://schemas.microsoft.com/office/drawing/2014/main" id="{2FDB6758-3734-4FDB-427A-6E8F72A6A066}"/>
              </a:ext>
            </a:extLst>
          </p:cNvPr>
          <p:cNvSpPr>
            <a:spLocks noGrp="1"/>
          </p:cNvSpPr>
          <p:nvPr>
            <p:ph type="title"/>
          </p:nvPr>
        </p:nvSpPr>
        <p:spPr>
          <a:xfrm>
            <a:off x="512381" y="1184452"/>
            <a:ext cx="11051264"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
        <p:nvSpPr>
          <p:cNvPr id="10" name="Slide Number Placeholder 9">
            <a:extLst>
              <a:ext uri="{FF2B5EF4-FFF2-40B4-BE49-F238E27FC236}">
                <a16:creationId xmlns:a16="http://schemas.microsoft.com/office/drawing/2014/main" id="{DAAEC3BD-5375-0550-2A47-7FA133C9E3FC}"/>
              </a:ext>
            </a:extLst>
          </p:cNvPr>
          <p:cNvSpPr>
            <a:spLocks noGrp="1"/>
          </p:cNvSpPr>
          <p:nvPr>
            <p:ph type="sldNum" sz="quarter" idx="10"/>
          </p:nvPr>
        </p:nvSpPr>
        <p:spPr>
          <a:xfrm>
            <a:off x="8820443" y="6356350"/>
            <a:ext cx="2743200" cy="365125"/>
          </a:xfrm>
          <a:prstGeom prst="rect">
            <a:avLst/>
          </a:prstGeom>
        </p:spPr>
        <p:txBody>
          <a:bodyPr/>
          <a:lstStyle/>
          <a:p>
            <a:fld id="{1F9E0552-4669-BE4E-8099-FE677EC0F865}" type="slidenum">
              <a:rPr lang="en-US" smtClean="0"/>
              <a:t>‹#›</a:t>
            </a:fld>
            <a:endParaRPr lang="en-US" dirty="0"/>
          </a:p>
        </p:txBody>
      </p:sp>
      <p:sp>
        <p:nvSpPr>
          <p:cNvPr id="3" name="Footer Placeholder 7">
            <a:extLst>
              <a:ext uri="{FF2B5EF4-FFF2-40B4-BE49-F238E27FC236}">
                <a16:creationId xmlns:a16="http://schemas.microsoft.com/office/drawing/2014/main" id="{643E9A43-023B-4140-EA05-96624A445FA5}"/>
              </a:ext>
            </a:extLst>
          </p:cNvPr>
          <p:cNvSpPr>
            <a:spLocks noGrp="1"/>
          </p:cNvSpPr>
          <p:nvPr>
            <p:ph type="ftr" sz="quarter" idx="3"/>
          </p:nvPr>
        </p:nvSpPr>
        <p:spPr>
          <a:xfrm>
            <a:off x="4538748" y="6356350"/>
            <a:ext cx="3114505" cy="365125"/>
          </a:xfrm>
          <a:prstGeom prst="rect">
            <a:avLst/>
          </a:prstGeom>
        </p:spPr>
        <p:txBody>
          <a:bodyPr vert="horz" lIns="91440" tIns="45720" rIns="91440" bIns="45720" rtlCol="0" anchor="ctr"/>
          <a:lstStyle>
            <a:lvl1pPr algn="ctr">
              <a:defRPr sz="1600" b="1">
                <a:solidFill>
                  <a:srgbClr val="336195"/>
                </a:solidFill>
              </a:defRPr>
            </a:lvl1pPr>
          </a:lstStyle>
          <a:p>
            <a:r>
              <a:rPr lang="en-US"/>
              <a:t>Name of Meeting – Month Date, Year (ie: ABC Meeting – January, 18, 2024)</a:t>
            </a:r>
            <a:endParaRPr lang="en-US" dirty="0"/>
          </a:p>
        </p:txBody>
      </p:sp>
    </p:spTree>
    <p:extLst>
      <p:ext uri="{BB962C8B-B14F-4D97-AF65-F5344CB8AC3E}">
        <p14:creationId xmlns:p14="http://schemas.microsoft.com/office/powerpoint/2010/main" val="3746647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B2B6E904-D323-AA26-7845-6AB01CCA4305}"/>
              </a:ext>
            </a:extLst>
          </p:cNvPr>
          <p:cNvSpPr>
            <a:spLocks noGrp="1"/>
          </p:cNvSpPr>
          <p:nvPr>
            <p:ph idx="1" hasCustomPrompt="1"/>
          </p:nvPr>
        </p:nvSpPr>
        <p:spPr>
          <a:xfrm>
            <a:off x="512381" y="1986668"/>
            <a:ext cx="6657046" cy="4025249"/>
          </a:xfrm>
          <a:prstGeom prst="rect">
            <a:avLst/>
          </a:prstGeom>
        </p:spPr>
        <p:txBody>
          <a:bodyPr vert="horz" lIns="91440" tIns="45720" rIns="91440" bIns="45720" rtlCol="0">
            <a:normAutofit/>
          </a:bodyPr>
          <a:lstStyle/>
          <a:p>
            <a:pPr lvl="0"/>
            <a:r>
              <a:rPr lang="en-US" dirty="0"/>
              <a:t>Main bullets for this particular layout are 22 point font size in sentence case</a:t>
            </a:r>
          </a:p>
          <a:p>
            <a:pPr lvl="1"/>
            <a:r>
              <a:rPr lang="en-US" dirty="0"/>
              <a:t>Sub-bullets are 20 point font size in sentence case</a:t>
            </a:r>
          </a:p>
          <a:p>
            <a:pPr lvl="1"/>
            <a:r>
              <a:rPr lang="en-US" dirty="0"/>
              <a:t>All bullets use the Arial font</a:t>
            </a:r>
          </a:p>
          <a:p>
            <a:r>
              <a:rPr lang="en-US" dirty="0"/>
              <a:t>For a clear and easily digestible message, keep bullets short and to the point</a:t>
            </a:r>
          </a:p>
          <a:p>
            <a:pPr lvl="1"/>
            <a:r>
              <a:rPr lang="en-US" dirty="0"/>
              <a:t>Avoid paragraphs</a:t>
            </a:r>
          </a:p>
          <a:p>
            <a:pPr lvl="1"/>
            <a:r>
              <a:rPr lang="en-US" dirty="0"/>
              <a:t>Only include essential information</a:t>
            </a:r>
          </a:p>
          <a:p>
            <a:pPr lvl="1"/>
            <a:r>
              <a:rPr lang="en-US" dirty="0"/>
              <a:t>Use bullets to summarize the main ideas</a:t>
            </a:r>
          </a:p>
        </p:txBody>
      </p:sp>
      <p:sp>
        <p:nvSpPr>
          <p:cNvPr id="5" name="Picture Placeholder 4">
            <a:extLst>
              <a:ext uri="{FF2B5EF4-FFF2-40B4-BE49-F238E27FC236}">
                <a16:creationId xmlns:a16="http://schemas.microsoft.com/office/drawing/2014/main" id="{97B212BC-B374-6AFF-A885-243CD55F4B3E}"/>
              </a:ext>
            </a:extLst>
          </p:cNvPr>
          <p:cNvSpPr>
            <a:spLocks noGrp="1"/>
          </p:cNvSpPr>
          <p:nvPr>
            <p:ph type="pic" sz="quarter" idx="10"/>
          </p:nvPr>
        </p:nvSpPr>
        <p:spPr>
          <a:xfrm>
            <a:off x="7446963" y="1986614"/>
            <a:ext cx="4116680" cy="4025249"/>
          </a:xfrm>
          <a:prstGeom prst="rect">
            <a:avLst/>
          </a:prstGeom>
        </p:spPr>
        <p:txBody>
          <a:bodyPr/>
          <a:lstStyle/>
          <a:p>
            <a:endParaRPr lang="en-US"/>
          </a:p>
        </p:txBody>
      </p:sp>
      <p:sp>
        <p:nvSpPr>
          <p:cNvPr id="7" name="Title Placeholder 15">
            <a:extLst>
              <a:ext uri="{FF2B5EF4-FFF2-40B4-BE49-F238E27FC236}">
                <a16:creationId xmlns:a16="http://schemas.microsoft.com/office/drawing/2014/main" id="{5C043E61-0064-DBE4-BB44-AF1A0E6E6ACC}"/>
              </a:ext>
            </a:extLst>
          </p:cNvPr>
          <p:cNvSpPr>
            <a:spLocks noGrp="1"/>
          </p:cNvSpPr>
          <p:nvPr>
            <p:ph type="title"/>
          </p:nvPr>
        </p:nvSpPr>
        <p:spPr>
          <a:xfrm>
            <a:off x="512381" y="1184452"/>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
        <p:nvSpPr>
          <p:cNvPr id="10" name="Slide Number Placeholder 9">
            <a:extLst>
              <a:ext uri="{FF2B5EF4-FFF2-40B4-BE49-F238E27FC236}">
                <a16:creationId xmlns:a16="http://schemas.microsoft.com/office/drawing/2014/main" id="{CE08B028-C68B-313C-F65C-AB424CC04A5B}"/>
              </a:ext>
            </a:extLst>
          </p:cNvPr>
          <p:cNvSpPr>
            <a:spLocks noGrp="1"/>
          </p:cNvSpPr>
          <p:nvPr>
            <p:ph type="sldNum" sz="quarter" idx="11"/>
          </p:nvPr>
        </p:nvSpPr>
        <p:spPr>
          <a:xfrm>
            <a:off x="8820443" y="6356350"/>
            <a:ext cx="2743200" cy="365125"/>
          </a:xfrm>
          <a:prstGeom prst="rect">
            <a:avLst/>
          </a:prstGeom>
        </p:spPr>
        <p:txBody>
          <a:bodyPr/>
          <a:lstStyle/>
          <a:p>
            <a:fld id="{1F9E0552-4669-BE4E-8099-FE677EC0F865}" type="slidenum">
              <a:rPr lang="en-US" smtClean="0"/>
              <a:t>‹#›</a:t>
            </a:fld>
            <a:endParaRPr lang="en-US" dirty="0"/>
          </a:p>
        </p:txBody>
      </p:sp>
      <p:sp>
        <p:nvSpPr>
          <p:cNvPr id="6" name="Footer Placeholder 7">
            <a:extLst>
              <a:ext uri="{FF2B5EF4-FFF2-40B4-BE49-F238E27FC236}">
                <a16:creationId xmlns:a16="http://schemas.microsoft.com/office/drawing/2014/main" id="{D1CCCFAB-81BA-168E-CFE0-144DCC6A34CC}"/>
              </a:ext>
            </a:extLst>
          </p:cNvPr>
          <p:cNvSpPr>
            <a:spLocks noGrp="1"/>
          </p:cNvSpPr>
          <p:nvPr>
            <p:ph type="ftr" sz="quarter" idx="3"/>
          </p:nvPr>
        </p:nvSpPr>
        <p:spPr>
          <a:xfrm>
            <a:off x="4538748" y="6356350"/>
            <a:ext cx="3114505" cy="365125"/>
          </a:xfrm>
          <a:prstGeom prst="rect">
            <a:avLst/>
          </a:prstGeom>
        </p:spPr>
        <p:txBody>
          <a:bodyPr vert="horz" lIns="91440" tIns="45720" rIns="91440" bIns="45720" rtlCol="0" anchor="ctr"/>
          <a:lstStyle>
            <a:lvl1pPr algn="ctr">
              <a:defRPr sz="1600" b="1">
                <a:solidFill>
                  <a:srgbClr val="336195"/>
                </a:solidFill>
              </a:defRPr>
            </a:lvl1pPr>
          </a:lstStyle>
          <a:p>
            <a:r>
              <a:rPr lang="en-US"/>
              <a:t>Name of Meeting – Month Date, Year (ie: ABC Meeting – January, 18, 2024)</a:t>
            </a:r>
            <a:endParaRPr lang="en-US" dirty="0"/>
          </a:p>
        </p:txBody>
      </p:sp>
    </p:spTree>
    <p:extLst>
      <p:ext uri="{BB962C8B-B14F-4D97-AF65-F5344CB8AC3E}">
        <p14:creationId xmlns:p14="http://schemas.microsoft.com/office/powerpoint/2010/main" val="37685418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E02064C-ECE4-6346-AA80-BCF7E3D4B306}"/>
              </a:ext>
            </a:extLst>
          </p:cNvPr>
          <p:cNvSpPr/>
          <p:nvPr userDrawn="1"/>
        </p:nvSpPr>
        <p:spPr>
          <a:xfrm>
            <a:off x="0" y="1028700"/>
            <a:ext cx="12192000" cy="5057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5">
            <a:extLst>
              <a:ext uri="{FF2B5EF4-FFF2-40B4-BE49-F238E27FC236}">
                <a16:creationId xmlns:a16="http://schemas.microsoft.com/office/drawing/2014/main" id="{EF5FD4D9-0D6E-733C-F71B-C0404F84F5BE}"/>
              </a:ext>
            </a:extLst>
          </p:cNvPr>
          <p:cNvSpPr>
            <a:spLocks noGrp="1"/>
          </p:cNvSpPr>
          <p:nvPr>
            <p:ph type="title"/>
          </p:nvPr>
        </p:nvSpPr>
        <p:spPr>
          <a:xfrm>
            <a:off x="512381" y="1184452"/>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
        <p:nvSpPr>
          <p:cNvPr id="9" name="Chart Placeholder 4">
            <a:extLst>
              <a:ext uri="{FF2B5EF4-FFF2-40B4-BE49-F238E27FC236}">
                <a16:creationId xmlns:a16="http://schemas.microsoft.com/office/drawing/2014/main" id="{174EF9D0-5FD0-C013-F3F9-B74EAFF0BD85}"/>
              </a:ext>
            </a:extLst>
          </p:cNvPr>
          <p:cNvSpPr>
            <a:spLocks noGrp="1"/>
          </p:cNvSpPr>
          <p:nvPr>
            <p:ph type="chart" sz="quarter" idx="11"/>
          </p:nvPr>
        </p:nvSpPr>
        <p:spPr>
          <a:xfrm>
            <a:off x="7368209" y="1986669"/>
            <a:ext cx="4195434" cy="4025248"/>
          </a:xfrm>
          <a:prstGeom prst="rect">
            <a:avLst/>
          </a:prstGeom>
        </p:spPr>
        <p:txBody>
          <a:bodyPr/>
          <a:lstStyle/>
          <a:p>
            <a:endParaRPr lang="en-US"/>
          </a:p>
        </p:txBody>
      </p:sp>
      <p:sp>
        <p:nvSpPr>
          <p:cNvPr id="10" name="Text Placeholder 2">
            <a:extLst>
              <a:ext uri="{FF2B5EF4-FFF2-40B4-BE49-F238E27FC236}">
                <a16:creationId xmlns:a16="http://schemas.microsoft.com/office/drawing/2014/main" id="{DA4FD3DF-5EFF-7230-2D92-DD372475162D}"/>
              </a:ext>
            </a:extLst>
          </p:cNvPr>
          <p:cNvSpPr>
            <a:spLocks noGrp="1"/>
          </p:cNvSpPr>
          <p:nvPr>
            <p:ph idx="1" hasCustomPrompt="1"/>
          </p:nvPr>
        </p:nvSpPr>
        <p:spPr>
          <a:xfrm>
            <a:off x="512381" y="1986668"/>
            <a:ext cx="6657046" cy="4025249"/>
          </a:xfrm>
          <a:prstGeom prst="rect">
            <a:avLst/>
          </a:prstGeom>
        </p:spPr>
        <p:txBody>
          <a:bodyPr vert="horz" lIns="91440" tIns="45720" rIns="91440" bIns="45720" rtlCol="0">
            <a:normAutofit/>
          </a:bodyPr>
          <a:lstStyle>
            <a:lvl1pPr marL="0" indent="0">
              <a:buNone/>
              <a:defRPr/>
            </a:lvl1pPr>
            <a:lvl2pPr marL="457200" indent="0">
              <a:buNone/>
              <a:defRPr/>
            </a:lvl2pPr>
          </a:lstStyle>
          <a:p>
            <a:pPr lvl="0"/>
            <a:r>
              <a:rPr lang="en-US" dirty="0"/>
              <a:t>Main bullets for this particular layout are 22 point font size in sentence case</a:t>
            </a:r>
          </a:p>
          <a:p>
            <a:r>
              <a:rPr lang="en-US" dirty="0"/>
              <a:t>For a clear and easily digestible message, keep bullets short and to the point</a:t>
            </a:r>
          </a:p>
        </p:txBody>
      </p:sp>
      <p:sp>
        <p:nvSpPr>
          <p:cNvPr id="13" name="Slide Number Placeholder 9">
            <a:extLst>
              <a:ext uri="{FF2B5EF4-FFF2-40B4-BE49-F238E27FC236}">
                <a16:creationId xmlns:a16="http://schemas.microsoft.com/office/drawing/2014/main" id="{0347293E-6B71-2FEC-591D-EB2B36EA9781}"/>
              </a:ext>
            </a:extLst>
          </p:cNvPr>
          <p:cNvSpPr>
            <a:spLocks noGrp="1"/>
          </p:cNvSpPr>
          <p:nvPr>
            <p:ph type="sldNum" sz="quarter" idx="10"/>
          </p:nvPr>
        </p:nvSpPr>
        <p:spPr>
          <a:xfrm>
            <a:off x="8820443" y="6356350"/>
            <a:ext cx="2743200" cy="365125"/>
          </a:xfrm>
          <a:prstGeom prst="rect">
            <a:avLst/>
          </a:prstGeom>
        </p:spPr>
        <p:txBody>
          <a:bodyPr/>
          <a:lstStyle/>
          <a:p>
            <a:fld id="{1F9E0552-4669-BE4E-8099-FE677EC0F865}" type="slidenum">
              <a:rPr lang="en-US" smtClean="0"/>
              <a:t>‹#›</a:t>
            </a:fld>
            <a:endParaRPr lang="en-US" dirty="0"/>
          </a:p>
        </p:txBody>
      </p:sp>
      <p:sp>
        <p:nvSpPr>
          <p:cNvPr id="4" name="Footer Placeholder 7">
            <a:extLst>
              <a:ext uri="{FF2B5EF4-FFF2-40B4-BE49-F238E27FC236}">
                <a16:creationId xmlns:a16="http://schemas.microsoft.com/office/drawing/2014/main" id="{844930C0-8DFE-EEC9-3413-4D8A63BDC881}"/>
              </a:ext>
            </a:extLst>
          </p:cNvPr>
          <p:cNvSpPr>
            <a:spLocks noGrp="1"/>
          </p:cNvSpPr>
          <p:nvPr>
            <p:ph type="ftr" sz="quarter" idx="3"/>
          </p:nvPr>
        </p:nvSpPr>
        <p:spPr>
          <a:xfrm>
            <a:off x="4538748" y="6356350"/>
            <a:ext cx="3114505" cy="365125"/>
          </a:xfrm>
          <a:prstGeom prst="rect">
            <a:avLst/>
          </a:prstGeom>
        </p:spPr>
        <p:txBody>
          <a:bodyPr vert="horz" lIns="91440" tIns="45720" rIns="91440" bIns="45720" rtlCol="0" anchor="ctr"/>
          <a:lstStyle>
            <a:lvl1pPr algn="ctr">
              <a:defRPr sz="1600" b="1">
                <a:solidFill>
                  <a:srgbClr val="336195"/>
                </a:solidFill>
              </a:defRPr>
            </a:lvl1pPr>
          </a:lstStyle>
          <a:p>
            <a:r>
              <a:rPr lang="en-US"/>
              <a:t>Name of Meeting – Month Date, Year (ie: ABC Meeting – January, 18, 2024)</a:t>
            </a:r>
            <a:endParaRPr lang="en-US" dirty="0"/>
          </a:p>
        </p:txBody>
      </p:sp>
    </p:spTree>
    <p:extLst>
      <p:ext uri="{BB962C8B-B14F-4D97-AF65-F5344CB8AC3E}">
        <p14:creationId xmlns:p14="http://schemas.microsoft.com/office/powerpoint/2010/main" val="711899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48EE9-E96C-0E83-D106-FB055E1AD83A}"/>
              </a:ext>
            </a:extLst>
          </p:cNvPr>
          <p:cNvSpPr>
            <a:spLocks noGrp="1"/>
          </p:cNvSpPr>
          <p:nvPr>
            <p:ph type="title"/>
          </p:nvPr>
        </p:nvSpPr>
        <p:spPr>
          <a:xfrm>
            <a:off x="512381" y="1184452"/>
            <a:ext cx="11184316" cy="654050"/>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F576943-1F25-D736-065D-B8419A46661A}"/>
              </a:ext>
            </a:extLst>
          </p:cNvPr>
          <p:cNvSpPr>
            <a:spLocks noGrp="1"/>
          </p:cNvSpPr>
          <p:nvPr>
            <p:ph type="sldNum" sz="quarter" idx="10"/>
          </p:nvPr>
        </p:nvSpPr>
        <p:spPr>
          <a:xfrm>
            <a:off x="8610600" y="6356350"/>
            <a:ext cx="2743200" cy="365125"/>
          </a:xfrm>
          <a:prstGeom prst="rect">
            <a:avLst/>
          </a:prstGeom>
        </p:spPr>
        <p:txBody>
          <a:bodyPr/>
          <a:lstStyle/>
          <a:p>
            <a:fld id="{1F9E0552-4669-BE4E-8099-FE677EC0F865}" type="slidenum">
              <a:rPr lang="en-US" smtClean="0"/>
              <a:pPr/>
              <a:t>‹#›</a:t>
            </a:fld>
            <a:endParaRPr lang="en-US" dirty="0"/>
          </a:p>
        </p:txBody>
      </p:sp>
      <p:sp>
        <p:nvSpPr>
          <p:cNvPr id="4" name="Footer Placeholder 3">
            <a:extLst>
              <a:ext uri="{FF2B5EF4-FFF2-40B4-BE49-F238E27FC236}">
                <a16:creationId xmlns:a16="http://schemas.microsoft.com/office/drawing/2014/main" id="{33B01CF1-3863-E635-23C2-ECBFC951D4C3}"/>
              </a:ext>
            </a:extLst>
          </p:cNvPr>
          <p:cNvSpPr>
            <a:spLocks noGrp="1"/>
          </p:cNvSpPr>
          <p:nvPr>
            <p:ph type="ftr" sz="quarter" idx="11"/>
          </p:nvPr>
        </p:nvSpPr>
        <p:spPr/>
        <p:txBody>
          <a:bodyPr/>
          <a:lstStyle/>
          <a:p>
            <a:r>
              <a:rPr lang="en-US"/>
              <a:t>Name of Meeting – Month Date, Year (ie: ABC Meeting – January, 18, 2024)</a:t>
            </a:r>
            <a:endParaRPr lang="en-US" dirty="0"/>
          </a:p>
        </p:txBody>
      </p:sp>
      <p:sp>
        <p:nvSpPr>
          <p:cNvPr id="5" name="Content Placeholder 7">
            <a:extLst>
              <a:ext uri="{FF2B5EF4-FFF2-40B4-BE49-F238E27FC236}">
                <a16:creationId xmlns:a16="http://schemas.microsoft.com/office/drawing/2014/main" id="{54DB94D2-B492-F97B-5206-C8DA5F3C9B61}"/>
              </a:ext>
            </a:extLst>
          </p:cNvPr>
          <p:cNvSpPr>
            <a:spLocks noGrp="1"/>
          </p:cNvSpPr>
          <p:nvPr>
            <p:ph sz="quarter" idx="12" hasCustomPrompt="1"/>
          </p:nvPr>
        </p:nvSpPr>
        <p:spPr>
          <a:xfrm>
            <a:off x="490537" y="2784142"/>
            <a:ext cx="11206160" cy="3134057"/>
          </a:xfrm>
          <a:prstGeom prst="rect">
            <a:avLst/>
          </a:prstGeom>
        </p:spPr>
        <p:txBody>
          <a:bodyPr tIns="640080" anchor="t" anchorCtr="0"/>
          <a:lstStyle>
            <a:lvl1pPr marL="0" indent="0" algn="ctr">
              <a:buNone/>
              <a:defRPr sz="1800" baseline="0"/>
            </a:lvl1pPr>
          </a:lstStyle>
          <a:p>
            <a:pPr lvl="0"/>
            <a:r>
              <a:rPr lang="en-US" dirty="0"/>
              <a:t>Add Chart , Table or Stock Image (No clipart please)</a:t>
            </a:r>
          </a:p>
        </p:txBody>
      </p:sp>
      <p:sp>
        <p:nvSpPr>
          <p:cNvPr id="6" name="Text Placeholder 2">
            <a:extLst>
              <a:ext uri="{FF2B5EF4-FFF2-40B4-BE49-F238E27FC236}">
                <a16:creationId xmlns:a16="http://schemas.microsoft.com/office/drawing/2014/main" id="{88276003-AFF3-BEC0-D84D-7027DEAD58D2}"/>
              </a:ext>
            </a:extLst>
          </p:cNvPr>
          <p:cNvSpPr>
            <a:spLocks noGrp="1"/>
          </p:cNvSpPr>
          <p:nvPr>
            <p:ph type="body" sz="quarter" idx="13" hasCustomPrompt="1"/>
          </p:nvPr>
        </p:nvSpPr>
        <p:spPr>
          <a:xfrm>
            <a:off x="490537" y="2025034"/>
            <a:ext cx="11206160" cy="503237"/>
          </a:xfrm>
          <a:prstGeom prst="rect">
            <a:avLst/>
          </a:prstGeom>
        </p:spPr>
        <p:txBody>
          <a:bodyPr/>
          <a:lstStyle>
            <a:lvl1pPr marL="0" marR="0" indent="0" algn="l" defTabSz="1218987" rtl="0" eaLnBrk="1" fontAlgn="auto" latinLnBrk="0" hangingPunct="1">
              <a:lnSpc>
                <a:spcPct val="95000"/>
              </a:lnSpc>
              <a:spcBef>
                <a:spcPts val="1200"/>
              </a:spcBef>
              <a:spcAft>
                <a:spcPts val="0"/>
              </a:spcAft>
              <a:buClr>
                <a:schemeClr val="tx2">
                  <a:lumMod val="50000"/>
                </a:schemeClr>
              </a:buClr>
              <a:buSzTx/>
              <a:buFont typeface="Wingdings" panose="05000000000000000000" pitchFamily="2" charset="2"/>
              <a:buNone/>
              <a:tabLst/>
              <a:defRPr sz="1800"/>
            </a:lvl1pPr>
          </a:lstStyle>
          <a:p>
            <a:pPr lvl="0"/>
            <a:r>
              <a:rPr lang="en-US" dirty="0"/>
              <a:t>Placeholder for sub-paragraph if needed. Resize or reposition the imagery below as necessary to accommodate your sub-paragraph.</a:t>
            </a:r>
          </a:p>
        </p:txBody>
      </p:sp>
    </p:spTree>
    <p:extLst>
      <p:ext uri="{BB962C8B-B14F-4D97-AF65-F5344CB8AC3E}">
        <p14:creationId xmlns:p14="http://schemas.microsoft.com/office/powerpoint/2010/main" val="13404348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72AD5-5E3E-CCEA-596C-F650BEA866C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3B965AB-6FF5-85E9-26B3-33360C623194}"/>
              </a:ext>
            </a:extLst>
          </p:cNvPr>
          <p:cNvSpPr>
            <a:spLocks noGrp="1"/>
          </p:cNvSpPr>
          <p:nvPr>
            <p:ph type="sldNum" sz="quarter" idx="10"/>
          </p:nvPr>
        </p:nvSpPr>
        <p:spPr>
          <a:xfrm>
            <a:off x="8610600" y="6356350"/>
            <a:ext cx="2743200" cy="365125"/>
          </a:xfrm>
          <a:prstGeom prst="rect">
            <a:avLst/>
          </a:prstGeom>
        </p:spPr>
        <p:txBody>
          <a:bodyPr/>
          <a:lstStyle/>
          <a:p>
            <a:fld id="{1F9E0552-4669-BE4E-8099-FE677EC0F865}" type="slidenum">
              <a:rPr lang="en-US" smtClean="0"/>
              <a:pPr/>
              <a:t>‹#›</a:t>
            </a:fld>
            <a:endParaRPr lang="en-US" dirty="0"/>
          </a:p>
        </p:txBody>
      </p:sp>
      <p:sp>
        <p:nvSpPr>
          <p:cNvPr id="4" name="Footer Placeholder 3">
            <a:extLst>
              <a:ext uri="{FF2B5EF4-FFF2-40B4-BE49-F238E27FC236}">
                <a16:creationId xmlns:a16="http://schemas.microsoft.com/office/drawing/2014/main" id="{B3F3BCA8-07E9-AE07-AC18-43433AF2C06D}"/>
              </a:ext>
            </a:extLst>
          </p:cNvPr>
          <p:cNvSpPr>
            <a:spLocks noGrp="1"/>
          </p:cNvSpPr>
          <p:nvPr>
            <p:ph type="ftr" sz="quarter" idx="11"/>
          </p:nvPr>
        </p:nvSpPr>
        <p:spPr/>
        <p:txBody>
          <a:bodyPr/>
          <a:lstStyle/>
          <a:p>
            <a:r>
              <a:rPr lang="en-US"/>
              <a:t>Name of Meeting – Month Date, Year (ie: ABC Meeting – January, 18, 2024)</a:t>
            </a:r>
            <a:endParaRPr lang="en-US" dirty="0"/>
          </a:p>
        </p:txBody>
      </p:sp>
      <p:sp>
        <p:nvSpPr>
          <p:cNvPr id="5" name="Content Placeholder 2">
            <a:extLst>
              <a:ext uri="{FF2B5EF4-FFF2-40B4-BE49-F238E27FC236}">
                <a16:creationId xmlns:a16="http://schemas.microsoft.com/office/drawing/2014/main" id="{079A8245-9745-332D-D17D-5472B6CF94D7}"/>
              </a:ext>
            </a:extLst>
          </p:cNvPr>
          <p:cNvSpPr>
            <a:spLocks noGrp="1"/>
          </p:cNvSpPr>
          <p:nvPr>
            <p:ph idx="1" hasCustomPrompt="1"/>
          </p:nvPr>
        </p:nvSpPr>
        <p:spPr>
          <a:xfrm>
            <a:off x="490538" y="2033516"/>
            <a:ext cx="4424362" cy="3910084"/>
          </a:xfrm>
          <a:prstGeom prst="rect">
            <a:avLst/>
          </a:prstGeom>
        </p:spPr>
        <p:txBody>
          <a:bodyPr/>
          <a:lstStyle>
            <a:lvl1pPr>
              <a:defRPr sz="2000"/>
            </a:lvl1pPr>
            <a:lvl2pPr>
              <a:defRPr sz="2000"/>
            </a:lvl2pPr>
            <a:lvl3pPr>
              <a:defRPr sz="2000"/>
            </a:lvl3pPr>
            <a:lvl4pPr>
              <a:defRPr sz="2000"/>
            </a:lvl4pPr>
            <a:lvl5pPr>
              <a:defRPr sz="2000"/>
            </a:lvl5pPr>
          </a:lstStyle>
          <a:p>
            <a:r>
              <a:rPr lang="en-US" dirty="0"/>
              <a:t>For a clear and easily digestible message, keep bullets short and to the point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97A200F9-28F1-6140-E6DB-1BCA290B4B50}"/>
              </a:ext>
            </a:extLst>
          </p:cNvPr>
          <p:cNvSpPr>
            <a:spLocks noGrp="1"/>
          </p:cNvSpPr>
          <p:nvPr>
            <p:ph idx="12" hasCustomPrompt="1"/>
          </p:nvPr>
        </p:nvSpPr>
        <p:spPr>
          <a:xfrm>
            <a:off x="4914900" y="2033516"/>
            <a:ext cx="6438900" cy="3910084"/>
          </a:xfrm>
          <a:prstGeom prst="rect">
            <a:avLst/>
          </a:prstGeom>
        </p:spPr>
        <p:txBody>
          <a:bodyPr tIns="1005840"/>
          <a:lstStyle>
            <a:lvl1pPr marL="0" indent="0" algn="ctr">
              <a:buNone/>
              <a:defRPr sz="2000"/>
            </a:lvl1pPr>
            <a:lvl2pPr>
              <a:defRPr sz="2000"/>
            </a:lvl2pPr>
            <a:lvl3pPr>
              <a:defRPr sz="2000"/>
            </a:lvl3pPr>
            <a:lvl4pPr>
              <a:defRPr sz="2000"/>
            </a:lvl4pPr>
            <a:lvl5pPr>
              <a:defRPr sz="2000"/>
            </a:lvl5pPr>
          </a:lstStyle>
          <a:p>
            <a:pPr lvl="0"/>
            <a:r>
              <a:rPr lang="en-US" dirty="0"/>
              <a:t>Click to add chart, table, or imagery</a:t>
            </a:r>
          </a:p>
        </p:txBody>
      </p:sp>
    </p:spTree>
    <p:extLst>
      <p:ext uri="{BB962C8B-B14F-4D97-AF65-F5344CB8AC3E}">
        <p14:creationId xmlns:p14="http://schemas.microsoft.com/office/powerpoint/2010/main" val="16780027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D44B7-25F5-330F-A429-CAAA368E64F0}"/>
              </a:ext>
            </a:extLst>
          </p:cNvPr>
          <p:cNvSpPr>
            <a:spLocks noGrp="1"/>
          </p:cNvSpPr>
          <p:nvPr>
            <p:ph type="title"/>
          </p:nvPr>
        </p:nvSpPr>
        <p:spPr>
          <a:xfrm>
            <a:off x="512380" y="1184452"/>
            <a:ext cx="11154737" cy="654050"/>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FBD1E235-E97F-7BD5-A32A-177E5127598C}"/>
              </a:ext>
            </a:extLst>
          </p:cNvPr>
          <p:cNvSpPr>
            <a:spLocks noGrp="1"/>
          </p:cNvSpPr>
          <p:nvPr>
            <p:ph type="ftr" sz="quarter" idx="11"/>
          </p:nvPr>
        </p:nvSpPr>
        <p:spPr/>
        <p:txBody>
          <a:bodyPr/>
          <a:lstStyle/>
          <a:p>
            <a:r>
              <a:rPr lang="en-US"/>
              <a:t>Name of Meeting – Month Date, Year (ie: ABC Meeting – January, 18, 2024)</a:t>
            </a:r>
            <a:endParaRPr lang="en-US" dirty="0"/>
          </a:p>
        </p:txBody>
      </p:sp>
      <p:sp>
        <p:nvSpPr>
          <p:cNvPr id="5" name="Content Placeholder 2">
            <a:extLst>
              <a:ext uri="{FF2B5EF4-FFF2-40B4-BE49-F238E27FC236}">
                <a16:creationId xmlns:a16="http://schemas.microsoft.com/office/drawing/2014/main" id="{9B2E057B-0FAE-A2BB-B7B2-7D76046EB666}"/>
              </a:ext>
            </a:extLst>
          </p:cNvPr>
          <p:cNvSpPr>
            <a:spLocks noGrp="1"/>
          </p:cNvSpPr>
          <p:nvPr>
            <p:ph idx="1" hasCustomPrompt="1"/>
          </p:nvPr>
        </p:nvSpPr>
        <p:spPr>
          <a:xfrm>
            <a:off x="490538" y="2006220"/>
            <a:ext cx="5303520" cy="4059299"/>
          </a:xfrm>
          <a:prstGeom prst="rect">
            <a:avLst/>
          </a:prstGeom>
        </p:spPr>
        <p:txBody>
          <a:bodyPr/>
          <a:lstStyle>
            <a:lvl1pPr>
              <a:defRPr sz="2000"/>
            </a:lvl1pPr>
            <a:lvl2pPr>
              <a:defRPr sz="2000"/>
            </a:lvl2pPr>
            <a:lvl3pPr>
              <a:defRPr sz="2000"/>
            </a:lvl3pPr>
            <a:lvl4pPr>
              <a:defRPr sz="2000"/>
            </a:lvl4pPr>
            <a:lvl5pPr>
              <a:defRPr sz="2000"/>
            </a:lvl5pPr>
          </a:lstStyle>
          <a:p>
            <a:r>
              <a:rPr lang="en-US" dirty="0"/>
              <a:t>For a clear and easily digestible message, keep bullets short and to the point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C3D0CAD1-7AB5-F6CF-990A-70A417EF2E86}"/>
              </a:ext>
            </a:extLst>
          </p:cNvPr>
          <p:cNvSpPr>
            <a:spLocks noGrp="1"/>
          </p:cNvSpPr>
          <p:nvPr>
            <p:ph idx="12" hasCustomPrompt="1"/>
          </p:nvPr>
        </p:nvSpPr>
        <p:spPr>
          <a:xfrm>
            <a:off x="6363598" y="2006220"/>
            <a:ext cx="5303520" cy="4059299"/>
          </a:xfrm>
          <a:prstGeom prst="rect">
            <a:avLst/>
          </a:prstGeom>
        </p:spPr>
        <p:txBody>
          <a:bodyPr/>
          <a:lstStyle>
            <a:lvl1pPr>
              <a:defRPr sz="2000"/>
            </a:lvl1pPr>
            <a:lvl2pPr>
              <a:defRPr sz="2000"/>
            </a:lvl2pPr>
            <a:lvl3pPr>
              <a:defRPr sz="2000"/>
            </a:lvl3pPr>
            <a:lvl4pPr>
              <a:defRPr sz="2000"/>
            </a:lvl4pPr>
            <a:lvl5pPr>
              <a:defRPr sz="2000"/>
            </a:lvl5pPr>
          </a:lstStyle>
          <a:p>
            <a:r>
              <a:rPr lang="en-US" dirty="0"/>
              <a:t>For a clear and easily digestible message, keep bullets short and to the point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20515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7802AD-1986-D439-9B80-96BDC84F14B0}"/>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white and blue background&#10;&#10;Description automatically generated">
            <a:extLst>
              <a:ext uri="{FF2B5EF4-FFF2-40B4-BE49-F238E27FC236}">
                <a16:creationId xmlns:a16="http://schemas.microsoft.com/office/drawing/2014/main" id="{20614672-4645-366C-D8BF-814A3E6A7899}"/>
              </a:ext>
            </a:extLst>
          </p:cNvPr>
          <p:cNvPicPr>
            <a:picLocks noChangeAspect="1"/>
          </p:cNvPicPr>
          <p:nvPr userDrawn="1"/>
        </p:nvPicPr>
        <p:blipFill>
          <a:blip r:embed="rId2"/>
          <a:stretch>
            <a:fillRect/>
          </a:stretch>
        </p:blipFill>
        <p:spPr>
          <a:xfrm>
            <a:off x="4" y="2"/>
            <a:ext cx="12191996" cy="6857998"/>
          </a:xfrm>
          <a:prstGeom prst="rect">
            <a:avLst/>
          </a:prstGeom>
        </p:spPr>
      </p:pic>
      <p:sp>
        <p:nvSpPr>
          <p:cNvPr id="7" name="Title 1">
            <a:extLst>
              <a:ext uri="{FF2B5EF4-FFF2-40B4-BE49-F238E27FC236}">
                <a16:creationId xmlns:a16="http://schemas.microsoft.com/office/drawing/2014/main" id="{DE80661C-B34F-FD40-B6EE-9D24119148D3}"/>
              </a:ext>
            </a:extLst>
          </p:cNvPr>
          <p:cNvSpPr>
            <a:spLocks noGrp="1"/>
          </p:cNvSpPr>
          <p:nvPr>
            <p:ph type="ctrTitle" hasCustomPrompt="1"/>
          </p:nvPr>
        </p:nvSpPr>
        <p:spPr>
          <a:xfrm>
            <a:off x="524434" y="2562725"/>
            <a:ext cx="10631245" cy="1065456"/>
          </a:xfrm>
          <a:prstGeom prst="rect">
            <a:avLst/>
          </a:prstGeom>
        </p:spPr>
        <p:txBody>
          <a:bodyPr anchor="t" anchorCtr="0">
            <a:noAutofit/>
          </a:bodyPr>
          <a:lstStyle>
            <a:lvl1pPr algn="l">
              <a:defRPr sz="3600" b="1" i="0" baseline="0">
                <a:solidFill>
                  <a:srgbClr val="172857"/>
                </a:solidFill>
                <a:latin typeface="Arial" panose="020B0604020202020204" pitchFamily="34" charset="0"/>
                <a:cs typeface="Arial" panose="020B0604020202020204" pitchFamily="34" charset="0"/>
              </a:defRPr>
            </a:lvl1pPr>
          </a:lstStyle>
          <a:p>
            <a:r>
              <a:rPr lang="en-US" dirty="0"/>
              <a:t>Presentation/Section Title</a:t>
            </a:r>
            <a:br>
              <a:rPr lang="en-US" dirty="0"/>
            </a:br>
            <a:endParaRPr lang="en-US" dirty="0"/>
          </a:p>
        </p:txBody>
      </p:sp>
      <p:sp>
        <p:nvSpPr>
          <p:cNvPr id="9" name="Text Placeholder 21">
            <a:extLst>
              <a:ext uri="{FF2B5EF4-FFF2-40B4-BE49-F238E27FC236}">
                <a16:creationId xmlns:a16="http://schemas.microsoft.com/office/drawing/2014/main" id="{10AFFC61-AD6D-E64B-8C3F-224DFE53F85A}"/>
              </a:ext>
            </a:extLst>
          </p:cNvPr>
          <p:cNvSpPr>
            <a:spLocks noGrp="1"/>
          </p:cNvSpPr>
          <p:nvPr>
            <p:ph type="body" sz="quarter" idx="13" hasCustomPrompt="1"/>
          </p:nvPr>
        </p:nvSpPr>
        <p:spPr>
          <a:xfrm>
            <a:off x="524435" y="3650930"/>
            <a:ext cx="5942626" cy="1140201"/>
          </a:xfrm>
          <a:prstGeom prst="rect">
            <a:avLst/>
          </a:prstGeom>
        </p:spPr>
        <p:txBody>
          <a:bodyPr>
            <a:noAutofit/>
          </a:bodyPr>
          <a:lstStyle>
            <a:lvl1pPr marL="0" indent="0" algn="l">
              <a:lnSpc>
                <a:spcPct val="150000"/>
              </a:lnSpc>
              <a:buNone/>
              <a:defRPr sz="1800" b="0" i="0">
                <a:solidFill>
                  <a:srgbClr val="336195"/>
                </a:solidFill>
                <a:latin typeface="Arial" panose="020B0604020202020204" pitchFamily="34" charset="0"/>
                <a:cs typeface="Arial" panose="020B0604020202020204" pitchFamily="34" charset="0"/>
              </a:defRPr>
            </a:lvl1pPr>
          </a:lstStyle>
          <a:p>
            <a:pPr lvl="0"/>
            <a:r>
              <a:rPr lang="en-US" dirty="0"/>
              <a:t>Date/Phone #/ID: #/Link https:</a:t>
            </a:r>
          </a:p>
        </p:txBody>
      </p:sp>
      <p:pic>
        <p:nvPicPr>
          <p:cNvPr id="18" name="Picture 17" descr="A blue and black logo&#10;&#10;Description automatically generated">
            <a:extLst>
              <a:ext uri="{FF2B5EF4-FFF2-40B4-BE49-F238E27FC236}">
                <a16:creationId xmlns:a16="http://schemas.microsoft.com/office/drawing/2014/main" id="{766676D2-A122-D5CB-9CBA-561A520EF358}"/>
              </a:ext>
            </a:extLst>
          </p:cNvPr>
          <p:cNvPicPr>
            <a:picLocks noChangeAspect="1"/>
          </p:cNvPicPr>
          <p:nvPr userDrawn="1"/>
        </p:nvPicPr>
        <p:blipFill>
          <a:blip r:embed="rId3"/>
          <a:stretch>
            <a:fillRect/>
          </a:stretch>
        </p:blipFill>
        <p:spPr>
          <a:xfrm>
            <a:off x="524435" y="348202"/>
            <a:ext cx="1392499" cy="1368736"/>
          </a:xfrm>
          <a:prstGeom prst="rect">
            <a:avLst/>
          </a:prstGeom>
        </p:spPr>
      </p:pic>
    </p:spTree>
    <p:extLst>
      <p:ext uri="{BB962C8B-B14F-4D97-AF65-F5344CB8AC3E}">
        <p14:creationId xmlns:p14="http://schemas.microsoft.com/office/powerpoint/2010/main" val="24328503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7BAFD-0D3B-8E4A-8529-701702B3C516}"/>
              </a:ext>
            </a:extLst>
          </p:cNvPr>
          <p:cNvPicPr>
            <a:picLocks noChangeAspect="1"/>
          </p:cNvPicPr>
          <p:nvPr userDrawn="1"/>
        </p:nvPicPr>
        <p:blipFill>
          <a:blip r:embed="rId2"/>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DE80661C-B34F-FD40-B6EE-9D24119148D3}"/>
              </a:ext>
            </a:extLst>
          </p:cNvPr>
          <p:cNvSpPr>
            <a:spLocks noGrp="1"/>
          </p:cNvSpPr>
          <p:nvPr>
            <p:ph type="ctrTitle" hasCustomPrompt="1"/>
          </p:nvPr>
        </p:nvSpPr>
        <p:spPr>
          <a:xfrm>
            <a:off x="524435" y="4158885"/>
            <a:ext cx="10847758" cy="1127817"/>
          </a:xfrm>
          <a:prstGeom prst="rect">
            <a:avLst/>
          </a:prstGeom>
        </p:spPr>
        <p:txBody>
          <a:bodyPr anchor="t" anchorCtr="0">
            <a:noAutofit/>
          </a:bodyPr>
          <a:lstStyle>
            <a:lvl1pPr algn="l">
              <a:defRPr sz="4000" b="1" i="0" baseline="0">
                <a:solidFill>
                  <a:srgbClr val="172857"/>
                </a:solidFill>
                <a:latin typeface="Arial" panose="020B0604020202020204" pitchFamily="34" charset="0"/>
                <a:cs typeface="Arial" panose="020B0604020202020204" pitchFamily="34" charset="0"/>
              </a:defRPr>
            </a:lvl1pPr>
          </a:lstStyle>
          <a:p>
            <a:r>
              <a:rPr lang="en-US" dirty="0"/>
              <a:t>Presentation/Section Title</a:t>
            </a:r>
          </a:p>
        </p:txBody>
      </p:sp>
      <p:sp>
        <p:nvSpPr>
          <p:cNvPr id="9" name="Text Placeholder 21">
            <a:extLst>
              <a:ext uri="{FF2B5EF4-FFF2-40B4-BE49-F238E27FC236}">
                <a16:creationId xmlns:a16="http://schemas.microsoft.com/office/drawing/2014/main" id="{10AFFC61-AD6D-E64B-8C3F-224DFE53F85A}"/>
              </a:ext>
            </a:extLst>
          </p:cNvPr>
          <p:cNvSpPr>
            <a:spLocks noGrp="1"/>
          </p:cNvSpPr>
          <p:nvPr>
            <p:ph type="body" sz="quarter" idx="13" hasCustomPrompt="1"/>
          </p:nvPr>
        </p:nvSpPr>
        <p:spPr>
          <a:xfrm>
            <a:off x="524435" y="5547181"/>
            <a:ext cx="10847758" cy="485757"/>
          </a:xfrm>
          <a:prstGeom prst="rect">
            <a:avLst/>
          </a:prstGeom>
        </p:spPr>
        <p:txBody>
          <a:bodyPr>
            <a:noAutofit/>
          </a:bodyPr>
          <a:lstStyle>
            <a:lvl1pPr marL="0" indent="0" algn="l">
              <a:buNone/>
              <a:defRPr sz="1800" b="0" i="0">
                <a:solidFill>
                  <a:srgbClr val="336195"/>
                </a:solidFill>
                <a:latin typeface="Arial" panose="020B0604020202020204" pitchFamily="34" charset="0"/>
                <a:cs typeface="Arial" panose="020B0604020202020204" pitchFamily="34" charset="0"/>
              </a:defRPr>
            </a:lvl1pPr>
          </a:lstStyle>
          <a:p>
            <a:pPr lvl="0"/>
            <a:r>
              <a:rPr lang="en-US" dirty="0"/>
              <a:t>Date/Phone #/ID: #/Link https:</a:t>
            </a:r>
          </a:p>
        </p:txBody>
      </p:sp>
      <p:grpSp>
        <p:nvGrpSpPr>
          <p:cNvPr id="6" name="Group 5">
            <a:extLst>
              <a:ext uri="{FF2B5EF4-FFF2-40B4-BE49-F238E27FC236}">
                <a16:creationId xmlns:a16="http://schemas.microsoft.com/office/drawing/2014/main" id="{01467BD7-37FA-BAA3-46CA-248E7C4E03AF}"/>
              </a:ext>
            </a:extLst>
          </p:cNvPr>
          <p:cNvGrpSpPr/>
          <p:nvPr userDrawn="1"/>
        </p:nvGrpSpPr>
        <p:grpSpPr>
          <a:xfrm>
            <a:off x="225147" y="4131752"/>
            <a:ext cx="172996" cy="1901185"/>
            <a:chOff x="225147" y="1962224"/>
            <a:chExt cx="172996" cy="1658306"/>
          </a:xfrm>
        </p:grpSpPr>
        <p:sp>
          <p:nvSpPr>
            <p:cNvPr id="4" name="Rectangle 3">
              <a:extLst>
                <a:ext uri="{FF2B5EF4-FFF2-40B4-BE49-F238E27FC236}">
                  <a16:creationId xmlns:a16="http://schemas.microsoft.com/office/drawing/2014/main" id="{2522C34C-CAB9-258A-0155-FFAA2A344138}"/>
                </a:ext>
              </a:extLst>
            </p:cNvPr>
            <p:cNvSpPr/>
            <p:nvPr userDrawn="1"/>
          </p:nvSpPr>
          <p:spPr>
            <a:xfrm>
              <a:off x="225147" y="1962224"/>
              <a:ext cx="172995" cy="1658306"/>
            </a:xfrm>
            <a:prstGeom prst="rect">
              <a:avLst/>
            </a:prstGeom>
            <a:solidFill>
              <a:srgbClr val="3361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2F1DEC7-6468-5BEE-73A9-7E9B236BF27C}"/>
                </a:ext>
              </a:extLst>
            </p:cNvPr>
            <p:cNvSpPr/>
            <p:nvPr userDrawn="1"/>
          </p:nvSpPr>
          <p:spPr>
            <a:xfrm>
              <a:off x="311645" y="2050131"/>
              <a:ext cx="86498" cy="1482491"/>
            </a:xfrm>
            <a:prstGeom prst="rect">
              <a:avLst/>
            </a:prstGeom>
            <a:solidFill>
              <a:srgbClr val="22A4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Placeholder 7">
            <a:extLst>
              <a:ext uri="{FF2B5EF4-FFF2-40B4-BE49-F238E27FC236}">
                <a16:creationId xmlns:a16="http://schemas.microsoft.com/office/drawing/2014/main" id="{7E2C2D64-0541-BB13-3006-4E47916C2C4A}"/>
              </a:ext>
            </a:extLst>
          </p:cNvPr>
          <p:cNvPicPr>
            <a:picLocks noChangeAspect="1"/>
          </p:cNvPicPr>
          <p:nvPr userDrawn="1"/>
        </p:nvPicPr>
        <p:blipFill rotWithShape="1">
          <a:blip r:embed="rId3"/>
          <a:srcRect l="289" t="5457" b="41763"/>
          <a:stretch/>
        </p:blipFill>
        <p:spPr>
          <a:xfrm>
            <a:off x="-27802" y="-39"/>
            <a:ext cx="12219802" cy="3750404"/>
          </a:xfrm>
          <a:prstGeom prst="rect">
            <a:avLst/>
          </a:prstGeom>
        </p:spPr>
      </p:pic>
    </p:spTree>
    <p:extLst>
      <p:ext uri="{BB962C8B-B14F-4D97-AF65-F5344CB8AC3E}">
        <p14:creationId xmlns:p14="http://schemas.microsoft.com/office/powerpoint/2010/main" val="3339679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7BAFD-0D3B-8E4A-8529-701702B3C516}"/>
              </a:ext>
            </a:extLst>
          </p:cNvPr>
          <p:cNvPicPr>
            <a:picLocks noChangeAspect="1"/>
          </p:cNvPicPr>
          <p:nvPr userDrawn="1"/>
        </p:nvPicPr>
        <p:blipFill>
          <a:blip r:embed="rId2"/>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DE80661C-B34F-FD40-B6EE-9D24119148D3}"/>
              </a:ext>
            </a:extLst>
          </p:cNvPr>
          <p:cNvSpPr>
            <a:spLocks noGrp="1"/>
          </p:cNvSpPr>
          <p:nvPr>
            <p:ph type="ctrTitle" hasCustomPrompt="1"/>
          </p:nvPr>
        </p:nvSpPr>
        <p:spPr>
          <a:xfrm>
            <a:off x="524435" y="4158885"/>
            <a:ext cx="10847758" cy="1127817"/>
          </a:xfrm>
          <a:prstGeom prst="rect">
            <a:avLst/>
          </a:prstGeom>
        </p:spPr>
        <p:txBody>
          <a:bodyPr anchor="t" anchorCtr="0">
            <a:noAutofit/>
          </a:bodyPr>
          <a:lstStyle>
            <a:lvl1pPr algn="l">
              <a:defRPr sz="3600" b="1" i="0" baseline="0">
                <a:solidFill>
                  <a:srgbClr val="172857"/>
                </a:solidFill>
                <a:latin typeface="Arial" panose="020B0604020202020204" pitchFamily="34" charset="0"/>
                <a:cs typeface="Arial" panose="020B0604020202020204" pitchFamily="34" charset="0"/>
              </a:defRPr>
            </a:lvl1pPr>
          </a:lstStyle>
          <a:p>
            <a:r>
              <a:rPr lang="en-US" dirty="0"/>
              <a:t>Presentation/Section Title</a:t>
            </a:r>
            <a:br>
              <a:rPr lang="en-US" dirty="0"/>
            </a:br>
            <a:endParaRPr lang="en-US" dirty="0"/>
          </a:p>
        </p:txBody>
      </p:sp>
      <p:sp>
        <p:nvSpPr>
          <p:cNvPr id="9" name="Text Placeholder 21">
            <a:extLst>
              <a:ext uri="{FF2B5EF4-FFF2-40B4-BE49-F238E27FC236}">
                <a16:creationId xmlns:a16="http://schemas.microsoft.com/office/drawing/2014/main" id="{10AFFC61-AD6D-E64B-8C3F-224DFE53F85A}"/>
              </a:ext>
            </a:extLst>
          </p:cNvPr>
          <p:cNvSpPr>
            <a:spLocks noGrp="1"/>
          </p:cNvSpPr>
          <p:nvPr>
            <p:ph type="body" sz="quarter" idx="13" hasCustomPrompt="1"/>
          </p:nvPr>
        </p:nvSpPr>
        <p:spPr>
          <a:xfrm>
            <a:off x="524435" y="5547181"/>
            <a:ext cx="10847758" cy="485757"/>
          </a:xfrm>
          <a:prstGeom prst="rect">
            <a:avLst/>
          </a:prstGeom>
        </p:spPr>
        <p:txBody>
          <a:bodyPr>
            <a:noAutofit/>
          </a:bodyPr>
          <a:lstStyle>
            <a:lvl1pPr marL="0" indent="0" algn="l">
              <a:buNone/>
              <a:defRPr sz="1800" b="0" i="0">
                <a:solidFill>
                  <a:srgbClr val="336195"/>
                </a:solidFill>
                <a:latin typeface="Arial" panose="020B0604020202020204" pitchFamily="34" charset="0"/>
                <a:cs typeface="Arial" panose="020B0604020202020204" pitchFamily="34" charset="0"/>
              </a:defRPr>
            </a:lvl1pPr>
          </a:lstStyle>
          <a:p>
            <a:pPr lvl="0"/>
            <a:r>
              <a:rPr lang="en-US" dirty="0"/>
              <a:t>Date/Phone #/ID: #/Link https:</a:t>
            </a:r>
          </a:p>
        </p:txBody>
      </p:sp>
      <p:grpSp>
        <p:nvGrpSpPr>
          <p:cNvPr id="6" name="Group 5">
            <a:extLst>
              <a:ext uri="{FF2B5EF4-FFF2-40B4-BE49-F238E27FC236}">
                <a16:creationId xmlns:a16="http://schemas.microsoft.com/office/drawing/2014/main" id="{01467BD7-37FA-BAA3-46CA-248E7C4E03AF}"/>
              </a:ext>
            </a:extLst>
          </p:cNvPr>
          <p:cNvGrpSpPr/>
          <p:nvPr userDrawn="1"/>
        </p:nvGrpSpPr>
        <p:grpSpPr>
          <a:xfrm>
            <a:off x="225147" y="4131752"/>
            <a:ext cx="172996" cy="1901185"/>
            <a:chOff x="225147" y="1962224"/>
            <a:chExt cx="172996" cy="1658306"/>
          </a:xfrm>
        </p:grpSpPr>
        <p:sp>
          <p:nvSpPr>
            <p:cNvPr id="4" name="Rectangle 3">
              <a:extLst>
                <a:ext uri="{FF2B5EF4-FFF2-40B4-BE49-F238E27FC236}">
                  <a16:creationId xmlns:a16="http://schemas.microsoft.com/office/drawing/2014/main" id="{2522C34C-CAB9-258A-0155-FFAA2A344138}"/>
                </a:ext>
              </a:extLst>
            </p:cNvPr>
            <p:cNvSpPr/>
            <p:nvPr userDrawn="1"/>
          </p:nvSpPr>
          <p:spPr>
            <a:xfrm>
              <a:off x="225147" y="1962224"/>
              <a:ext cx="172995" cy="1658306"/>
            </a:xfrm>
            <a:prstGeom prst="rect">
              <a:avLst/>
            </a:prstGeom>
            <a:solidFill>
              <a:srgbClr val="3361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2F1DEC7-6468-5BEE-73A9-7E9B236BF27C}"/>
                </a:ext>
              </a:extLst>
            </p:cNvPr>
            <p:cNvSpPr/>
            <p:nvPr userDrawn="1"/>
          </p:nvSpPr>
          <p:spPr>
            <a:xfrm>
              <a:off x="311645" y="2050131"/>
              <a:ext cx="86498" cy="1482491"/>
            </a:xfrm>
            <a:prstGeom prst="rect">
              <a:avLst/>
            </a:prstGeom>
            <a:solidFill>
              <a:srgbClr val="22A4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9" descr="A doctor holding a stethoscope&#10;&#10;Description automatically generated">
            <a:extLst>
              <a:ext uri="{FF2B5EF4-FFF2-40B4-BE49-F238E27FC236}">
                <a16:creationId xmlns:a16="http://schemas.microsoft.com/office/drawing/2014/main" id="{7A6C22E6-F74E-DA5A-837A-4C14C9C6C5F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0" y="0"/>
            <a:ext cx="12191980" cy="3750405"/>
          </a:xfrm>
          <a:prstGeom prst="rect">
            <a:avLst/>
          </a:prstGeom>
        </p:spPr>
      </p:pic>
      <p:pic>
        <p:nvPicPr>
          <p:cNvPr id="11" name="Picture 10">
            <a:extLst>
              <a:ext uri="{FF2B5EF4-FFF2-40B4-BE49-F238E27FC236}">
                <a16:creationId xmlns:a16="http://schemas.microsoft.com/office/drawing/2014/main" id="{D2A28EA4-94CB-95F2-EB06-BD9409431D8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62224" y="0"/>
            <a:ext cx="840712" cy="1041679"/>
          </a:xfrm>
          <a:prstGeom prst="rect">
            <a:avLst/>
          </a:prstGeom>
        </p:spPr>
      </p:pic>
      <p:sp>
        <p:nvSpPr>
          <p:cNvPr id="12" name="Rectangle 11">
            <a:extLst>
              <a:ext uri="{FF2B5EF4-FFF2-40B4-BE49-F238E27FC236}">
                <a16:creationId xmlns:a16="http://schemas.microsoft.com/office/drawing/2014/main" id="{0A02278F-0320-FC8D-F779-5C442D7BBA0E}"/>
              </a:ext>
            </a:extLst>
          </p:cNvPr>
          <p:cNvSpPr/>
          <p:nvPr userDrawn="1"/>
        </p:nvSpPr>
        <p:spPr>
          <a:xfrm>
            <a:off x="0" y="6223379"/>
            <a:ext cx="4189863" cy="6346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0996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7BAFD-0D3B-8E4A-8529-701702B3C516}"/>
              </a:ext>
            </a:extLst>
          </p:cNvPr>
          <p:cNvPicPr>
            <a:picLocks noChangeAspect="1"/>
          </p:cNvPicPr>
          <p:nvPr userDrawn="1"/>
        </p:nvPicPr>
        <p:blipFill>
          <a:blip r:embed="rId2"/>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DE80661C-B34F-FD40-B6EE-9D24119148D3}"/>
              </a:ext>
            </a:extLst>
          </p:cNvPr>
          <p:cNvSpPr>
            <a:spLocks noGrp="1"/>
          </p:cNvSpPr>
          <p:nvPr>
            <p:ph type="ctrTitle" hasCustomPrompt="1"/>
          </p:nvPr>
        </p:nvSpPr>
        <p:spPr>
          <a:xfrm>
            <a:off x="524435" y="4158885"/>
            <a:ext cx="10847758" cy="1127817"/>
          </a:xfrm>
          <a:prstGeom prst="rect">
            <a:avLst/>
          </a:prstGeom>
        </p:spPr>
        <p:txBody>
          <a:bodyPr anchor="t" anchorCtr="0">
            <a:noAutofit/>
          </a:bodyPr>
          <a:lstStyle>
            <a:lvl1pPr algn="l">
              <a:defRPr sz="3600" b="1" i="0" baseline="0">
                <a:solidFill>
                  <a:srgbClr val="172857"/>
                </a:solidFill>
                <a:latin typeface="Arial" panose="020B0604020202020204" pitchFamily="34" charset="0"/>
                <a:cs typeface="Arial" panose="020B0604020202020204" pitchFamily="34" charset="0"/>
              </a:defRPr>
            </a:lvl1pPr>
          </a:lstStyle>
          <a:p>
            <a:r>
              <a:rPr lang="en-US" dirty="0"/>
              <a:t>Presentation/Section Title</a:t>
            </a:r>
            <a:br>
              <a:rPr lang="en-US" dirty="0"/>
            </a:br>
            <a:endParaRPr lang="en-US" dirty="0"/>
          </a:p>
        </p:txBody>
      </p:sp>
      <p:sp>
        <p:nvSpPr>
          <p:cNvPr id="9" name="Text Placeholder 21">
            <a:extLst>
              <a:ext uri="{FF2B5EF4-FFF2-40B4-BE49-F238E27FC236}">
                <a16:creationId xmlns:a16="http://schemas.microsoft.com/office/drawing/2014/main" id="{10AFFC61-AD6D-E64B-8C3F-224DFE53F85A}"/>
              </a:ext>
            </a:extLst>
          </p:cNvPr>
          <p:cNvSpPr>
            <a:spLocks noGrp="1"/>
          </p:cNvSpPr>
          <p:nvPr>
            <p:ph type="body" sz="quarter" idx="13" hasCustomPrompt="1"/>
          </p:nvPr>
        </p:nvSpPr>
        <p:spPr>
          <a:xfrm>
            <a:off x="524435" y="5547181"/>
            <a:ext cx="10847758" cy="485757"/>
          </a:xfrm>
          <a:prstGeom prst="rect">
            <a:avLst/>
          </a:prstGeom>
        </p:spPr>
        <p:txBody>
          <a:bodyPr>
            <a:noAutofit/>
          </a:bodyPr>
          <a:lstStyle>
            <a:lvl1pPr marL="0" indent="0" algn="l">
              <a:buNone/>
              <a:defRPr sz="1800" b="0" i="0">
                <a:solidFill>
                  <a:srgbClr val="336195"/>
                </a:solidFill>
                <a:latin typeface="Arial" panose="020B0604020202020204" pitchFamily="34" charset="0"/>
                <a:cs typeface="Arial" panose="020B0604020202020204" pitchFamily="34" charset="0"/>
              </a:defRPr>
            </a:lvl1pPr>
          </a:lstStyle>
          <a:p>
            <a:pPr lvl="0"/>
            <a:r>
              <a:rPr lang="en-US" dirty="0"/>
              <a:t>Date/Phone #/ID: #/Link https:</a:t>
            </a:r>
          </a:p>
        </p:txBody>
      </p:sp>
      <p:grpSp>
        <p:nvGrpSpPr>
          <p:cNvPr id="6" name="Group 5">
            <a:extLst>
              <a:ext uri="{FF2B5EF4-FFF2-40B4-BE49-F238E27FC236}">
                <a16:creationId xmlns:a16="http://schemas.microsoft.com/office/drawing/2014/main" id="{01467BD7-37FA-BAA3-46CA-248E7C4E03AF}"/>
              </a:ext>
            </a:extLst>
          </p:cNvPr>
          <p:cNvGrpSpPr/>
          <p:nvPr userDrawn="1"/>
        </p:nvGrpSpPr>
        <p:grpSpPr>
          <a:xfrm>
            <a:off x="225147" y="4131752"/>
            <a:ext cx="172996" cy="1901185"/>
            <a:chOff x="225147" y="1962224"/>
            <a:chExt cx="172996" cy="1658306"/>
          </a:xfrm>
        </p:grpSpPr>
        <p:sp>
          <p:nvSpPr>
            <p:cNvPr id="4" name="Rectangle 3">
              <a:extLst>
                <a:ext uri="{FF2B5EF4-FFF2-40B4-BE49-F238E27FC236}">
                  <a16:creationId xmlns:a16="http://schemas.microsoft.com/office/drawing/2014/main" id="{2522C34C-CAB9-258A-0155-FFAA2A344138}"/>
                </a:ext>
              </a:extLst>
            </p:cNvPr>
            <p:cNvSpPr/>
            <p:nvPr userDrawn="1"/>
          </p:nvSpPr>
          <p:spPr>
            <a:xfrm>
              <a:off x="225147" y="1962224"/>
              <a:ext cx="172995" cy="1658306"/>
            </a:xfrm>
            <a:prstGeom prst="rect">
              <a:avLst/>
            </a:prstGeom>
            <a:solidFill>
              <a:srgbClr val="3361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2F1DEC7-6468-5BEE-73A9-7E9B236BF27C}"/>
                </a:ext>
              </a:extLst>
            </p:cNvPr>
            <p:cNvSpPr/>
            <p:nvPr userDrawn="1"/>
          </p:nvSpPr>
          <p:spPr>
            <a:xfrm>
              <a:off x="311645" y="2050131"/>
              <a:ext cx="86498" cy="1482491"/>
            </a:xfrm>
            <a:prstGeom prst="rect">
              <a:avLst/>
            </a:prstGeom>
            <a:solidFill>
              <a:srgbClr val="22A4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9" descr="A doctor holding a stethoscope&#10;&#10;Description automatically generated">
            <a:extLst>
              <a:ext uri="{FF2B5EF4-FFF2-40B4-BE49-F238E27FC236}">
                <a16:creationId xmlns:a16="http://schemas.microsoft.com/office/drawing/2014/main" id="{7A6C22E6-F74E-DA5A-837A-4C14C9C6C5F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0" y="0"/>
            <a:ext cx="12191980" cy="3750405"/>
          </a:xfrm>
          <a:prstGeom prst="rect">
            <a:avLst/>
          </a:prstGeom>
        </p:spPr>
      </p:pic>
      <p:pic>
        <p:nvPicPr>
          <p:cNvPr id="11" name="Picture 10">
            <a:extLst>
              <a:ext uri="{FF2B5EF4-FFF2-40B4-BE49-F238E27FC236}">
                <a16:creationId xmlns:a16="http://schemas.microsoft.com/office/drawing/2014/main" id="{D2A28EA4-94CB-95F2-EB06-BD9409431D8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62224" y="0"/>
            <a:ext cx="840712" cy="1041679"/>
          </a:xfrm>
          <a:prstGeom prst="rect">
            <a:avLst/>
          </a:prstGeom>
        </p:spPr>
      </p:pic>
      <p:sp>
        <p:nvSpPr>
          <p:cNvPr id="12" name="Rectangle 11">
            <a:extLst>
              <a:ext uri="{FF2B5EF4-FFF2-40B4-BE49-F238E27FC236}">
                <a16:creationId xmlns:a16="http://schemas.microsoft.com/office/drawing/2014/main" id="{0A02278F-0320-FC8D-F779-5C442D7BBA0E}"/>
              </a:ext>
            </a:extLst>
          </p:cNvPr>
          <p:cNvSpPr/>
          <p:nvPr userDrawn="1"/>
        </p:nvSpPr>
        <p:spPr>
          <a:xfrm>
            <a:off x="0" y="6223379"/>
            <a:ext cx="4189863" cy="6346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508512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53A5CC-3ECE-1C48-BEF4-708C2B7B0CE9}"/>
              </a:ext>
            </a:extLst>
          </p:cNvPr>
          <p:cNvSpPr/>
          <p:nvPr userDrawn="1"/>
        </p:nvSpPr>
        <p:spPr>
          <a:xfrm>
            <a:off x="0" y="1001073"/>
            <a:ext cx="12192000" cy="5046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a:extLst>
              <a:ext uri="{FF2B5EF4-FFF2-40B4-BE49-F238E27FC236}">
                <a16:creationId xmlns:a16="http://schemas.microsoft.com/office/drawing/2014/main" id="{916D64A9-D1AB-9447-B363-04B466CCFE1E}"/>
              </a:ext>
            </a:extLst>
          </p:cNvPr>
          <p:cNvSpPr>
            <a:spLocks noGrp="1"/>
          </p:cNvSpPr>
          <p:nvPr>
            <p:ph idx="1" hasCustomPrompt="1"/>
          </p:nvPr>
        </p:nvSpPr>
        <p:spPr>
          <a:xfrm>
            <a:off x="512380" y="1263654"/>
            <a:ext cx="11051263" cy="4025249"/>
          </a:xfrm>
          <a:prstGeom prst="rect">
            <a:avLst/>
          </a:prstGeom>
        </p:spPr>
        <p:txBody>
          <a:bodyPr vert="horz" lIns="91440" tIns="45720" rIns="91440" bIns="45720" rtlCol="0">
            <a:noAutofit/>
          </a:bodyPr>
          <a:lstStyle/>
          <a:p>
            <a:pPr lvl="0"/>
            <a:r>
              <a:rPr lang="en-US" dirty="0"/>
              <a:t>Main bullets for this particular layout are 22 point font size in sentence case</a:t>
            </a:r>
          </a:p>
          <a:p>
            <a:pPr lvl="1"/>
            <a:r>
              <a:rPr lang="en-US" dirty="0"/>
              <a:t>Sub-bullets are 20 point font size in sentence case</a:t>
            </a:r>
          </a:p>
          <a:p>
            <a:pPr lvl="1"/>
            <a:r>
              <a:rPr lang="en-US" dirty="0"/>
              <a:t>All bullets use the Arial font</a:t>
            </a:r>
          </a:p>
          <a:p>
            <a:r>
              <a:rPr lang="en-US" dirty="0"/>
              <a:t>For a clear and easily digestible message, keep bullets short and to the point</a:t>
            </a:r>
          </a:p>
          <a:p>
            <a:pPr lvl="1"/>
            <a:r>
              <a:rPr lang="en-US" dirty="0"/>
              <a:t>Avoid paragraphs</a:t>
            </a:r>
          </a:p>
          <a:p>
            <a:pPr lvl="1"/>
            <a:r>
              <a:rPr lang="en-US" dirty="0"/>
              <a:t>Only include essential information</a:t>
            </a:r>
          </a:p>
          <a:p>
            <a:pPr lvl="1"/>
            <a:r>
              <a:rPr lang="en-US" dirty="0"/>
              <a:t>Use bullets to summarize the main ideas</a:t>
            </a:r>
          </a:p>
        </p:txBody>
      </p:sp>
      <p:sp>
        <p:nvSpPr>
          <p:cNvPr id="7" name="Title Placeholder 15">
            <a:extLst>
              <a:ext uri="{FF2B5EF4-FFF2-40B4-BE49-F238E27FC236}">
                <a16:creationId xmlns:a16="http://schemas.microsoft.com/office/drawing/2014/main" id="{6FB0F1AD-859A-08EF-BD93-48A4FC9B08EC}"/>
              </a:ext>
            </a:extLst>
          </p:cNvPr>
          <p:cNvSpPr>
            <a:spLocks noGrp="1"/>
          </p:cNvSpPr>
          <p:nvPr>
            <p:ph type="title"/>
          </p:nvPr>
        </p:nvSpPr>
        <p:spPr>
          <a:xfrm>
            <a:off x="1384251" y="136525"/>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
        <p:nvSpPr>
          <p:cNvPr id="2" name="Footer Placeholder 7">
            <a:extLst>
              <a:ext uri="{FF2B5EF4-FFF2-40B4-BE49-F238E27FC236}">
                <a16:creationId xmlns:a16="http://schemas.microsoft.com/office/drawing/2014/main" id="{1D6D91FE-B065-6478-A799-EB46B1AF5570}"/>
              </a:ext>
            </a:extLst>
          </p:cNvPr>
          <p:cNvSpPr>
            <a:spLocks noGrp="1"/>
          </p:cNvSpPr>
          <p:nvPr>
            <p:ph type="ftr" sz="quarter" idx="3"/>
          </p:nvPr>
        </p:nvSpPr>
        <p:spPr>
          <a:xfrm>
            <a:off x="599096" y="6356349"/>
            <a:ext cx="7747462" cy="365125"/>
          </a:xfrm>
          <a:prstGeom prst="rect">
            <a:avLst/>
          </a:prstGeom>
        </p:spPr>
        <p:txBody>
          <a:bodyPr vert="horz" lIns="91440" tIns="45720" rIns="91440" bIns="45720" rtlCol="0" anchor="ctr"/>
          <a:lstStyle>
            <a:lvl1pPr algn="l">
              <a:defRPr sz="1600" b="0">
                <a:solidFill>
                  <a:srgbClr val="336195"/>
                </a:solidFill>
              </a:defRPr>
            </a:lvl1pPr>
          </a:lstStyle>
          <a:p>
            <a:r>
              <a:rPr lang="en-US"/>
              <a:t>Name of Meeting – Month Date, Year (ie: ABC Meeting – January, 18, 2024)</a:t>
            </a:r>
            <a:endParaRPr lang="en-US" dirty="0"/>
          </a:p>
        </p:txBody>
      </p:sp>
    </p:spTree>
    <p:extLst>
      <p:ext uri="{BB962C8B-B14F-4D97-AF65-F5344CB8AC3E}">
        <p14:creationId xmlns:p14="http://schemas.microsoft.com/office/powerpoint/2010/main" val="35221025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B2B6E904-D323-AA26-7845-6AB01CCA4305}"/>
              </a:ext>
            </a:extLst>
          </p:cNvPr>
          <p:cNvSpPr>
            <a:spLocks noGrp="1"/>
          </p:cNvSpPr>
          <p:nvPr>
            <p:ph idx="1" hasCustomPrompt="1"/>
          </p:nvPr>
        </p:nvSpPr>
        <p:spPr>
          <a:xfrm>
            <a:off x="512381" y="1263654"/>
            <a:ext cx="6657046" cy="4637416"/>
          </a:xfrm>
          <a:prstGeom prst="rect">
            <a:avLst/>
          </a:prstGeom>
        </p:spPr>
        <p:txBody>
          <a:bodyPr vert="horz" lIns="91440" tIns="45720" rIns="91440" bIns="45720" rtlCol="0">
            <a:normAutofit/>
          </a:bodyPr>
          <a:lstStyle>
            <a:lvl1pPr>
              <a:defRPr/>
            </a:lvl1pPr>
            <a:lvl2pPr>
              <a:defRPr/>
            </a:lvl2pPr>
          </a:lstStyle>
          <a:p>
            <a:pPr lvl="0"/>
            <a:r>
              <a:rPr lang="en-US" dirty="0"/>
              <a:t>Main bullets for this particular layout are 24 point font size in sentence case</a:t>
            </a:r>
          </a:p>
          <a:p>
            <a:pPr lvl="1"/>
            <a:r>
              <a:rPr lang="en-US" dirty="0"/>
              <a:t>Sub-bullets are 22 point font size in sentence case</a:t>
            </a:r>
          </a:p>
          <a:p>
            <a:pPr lvl="1"/>
            <a:r>
              <a:rPr lang="en-US" dirty="0"/>
              <a:t>All bullets use the Arial font</a:t>
            </a:r>
          </a:p>
          <a:p>
            <a:r>
              <a:rPr lang="en-US" dirty="0"/>
              <a:t>For a clear and easily digestible message, keep bullets short and to the point</a:t>
            </a:r>
          </a:p>
          <a:p>
            <a:pPr lvl="1"/>
            <a:r>
              <a:rPr lang="en-US" dirty="0"/>
              <a:t>Avoid paragraphs</a:t>
            </a:r>
          </a:p>
          <a:p>
            <a:pPr lvl="1"/>
            <a:r>
              <a:rPr lang="en-US" dirty="0"/>
              <a:t>Only include essential information</a:t>
            </a:r>
          </a:p>
          <a:p>
            <a:pPr lvl="1"/>
            <a:r>
              <a:rPr lang="en-US" dirty="0"/>
              <a:t>Use bullets to summarize the main ideas</a:t>
            </a:r>
          </a:p>
        </p:txBody>
      </p:sp>
      <p:sp>
        <p:nvSpPr>
          <p:cNvPr id="5" name="Picture Placeholder 4">
            <a:extLst>
              <a:ext uri="{FF2B5EF4-FFF2-40B4-BE49-F238E27FC236}">
                <a16:creationId xmlns:a16="http://schemas.microsoft.com/office/drawing/2014/main" id="{97B212BC-B374-6AFF-A885-243CD55F4B3E}"/>
              </a:ext>
            </a:extLst>
          </p:cNvPr>
          <p:cNvSpPr>
            <a:spLocks noGrp="1"/>
          </p:cNvSpPr>
          <p:nvPr>
            <p:ph type="pic" sz="quarter" idx="10"/>
          </p:nvPr>
        </p:nvSpPr>
        <p:spPr>
          <a:xfrm>
            <a:off x="7446963" y="1263600"/>
            <a:ext cx="4116680" cy="4637416"/>
          </a:xfrm>
          <a:prstGeom prst="rect">
            <a:avLst/>
          </a:prstGeom>
        </p:spPr>
        <p:txBody>
          <a:bodyPr/>
          <a:lstStyle/>
          <a:p>
            <a:endParaRPr lang="en-US" dirty="0"/>
          </a:p>
        </p:txBody>
      </p:sp>
      <p:sp>
        <p:nvSpPr>
          <p:cNvPr id="3" name="Title Placeholder 15">
            <a:extLst>
              <a:ext uri="{FF2B5EF4-FFF2-40B4-BE49-F238E27FC236}">
                <a16:creationId xmlns:a16="http://schemas.microsoft.com/office/drawing/2014/main" id="{71A74CD2-0FDD-89AF-D699-AC8D7C368C3F}"/>
              </a:ext>
            </a:extLst>
          </p:cNvPr>
          <p:cNvSpPr>
            <a:spLocks noGrp="1"/>
          </p:cNvSpPr>
          <p:nvPr>
            <p:ph type="title"/>
          </p:nvPr>
        </p:nvSpPr>
        <p:spPr>
          <a:xfrm>
            <a:off x="1384251" y="136525"/>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
        <p:nvSpPr>
          <p:cNvPr id="4" name="Footer Placeholder 7">
            <a:extLst>
              <a:ext uri="{FF2B5EF4-FFF2-40B4-BE49-F238E27FC236}">
                <a16:creationId xmlns:a16="http://schemas.microsoft.com/office/drawing/2014/main" id="{10BE97BF-893F-86D1-F307-FDBC053BDD2F}"/>
              </a:ext>
            </a:extLst>
          </p:cNvPr>
          <p:cNvSpPr>
            <a:spLocks noGrp="1"/>
          </p:cNvSpPr>
          <p:nvPr>
            <p:ph type="ftr" sz="quarter" idx="3"/>
          </p:nvPr>
        </p:nvSpPr>
        <p:spPr>
          <a:xfrm>
            <a:off x="599096" y="6356349"/>
            <a:ext cx="7747462" cy="365125"/>
          </a:xfrm>
          <a:prstGeom prst="rect">
            <a:avLst/>
          </a:prstGeom>
        </p:spPr>
        <p:txBody>
          <a:bodyPr vert="horz" lIns="91440" tIns="45720" rIns="91440" bIns="45720" rtlCol="0" anchor="ctr"/>
          <a:lstStyle>
            <a:lvl1pPr algn="l">
              <a:defRPr sz="1600" b="0">
                <a:solidFill>
                  <a:srgbClr val="336195"/>
                </a:solidFill>
              </a:defRPr>
            </a:lvl1pPr>
          </a:lstStyle>
          <a:p>
            <a:r>
              <a:rPr lang="en-US"/>
              <a:t>Name of Meeting – Month Date, Year (ie: ABC Meeting – January, 18, 2024)</a:t>
            </a:r>
            <a:endParaRPr lang="en-US" dirty="0"/>
          </a:p>
        </p:txBody>
      </p:sp>
    </p:spTree>
    <p:extLst>
      <p:ext uri="{BB962C8B-B14F-4D97-AF65-F5344CB8AC3E}">
        <p14:creationId xmlns:p14="http://schemas.microsoft.com/office/powerpoint/2010/main" val="3683910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E02064C-ECE4-6346-AA80-BCF7E3D4B306}"/>
              </a:ext>
            </a:extLst>
          </p:cNvPr>
          <p:cNvSpPr/>
          <p:nvPr userDrawn="1"/>
        </p:nvSpPr>
        <p:spPr>
          <a:xfrm>
            <a:off x="0" y="969648"/>
            <a:ext cx="12192000" cy="5057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hart Placeholder 4">
            <a:extLst>
              <a:ext uri="{FF2B5EF4-FFF2-40B4-BE49-F238E27FC236}">
                <a16:creationId xmlns:a16="http://schemas.microsoft.com/office/drawing/2014/main" id="{174EF9D0-5FD0-C013-F3F9-B74EAFF0BD85}"/>
              </a:ext>
            </a:extLst>
          </p:cNvPr>
          <p:cNvSpPr>
            <a:spLocks noGrp="1"/>
          </p:cNvSpPr>
          <p:nvPr>
            <p:ph type="chart" sz="quarter" idx="11"/>
          </p:nvPr>
        </p:nvSpPr>
        <p:spPr>
          <a:xfrm>
            <a:off x="7368209" y="1262034"/>
            <a:ext cx="4195434" cy="4626317"/>
          </a:xfrm>
          <a:prstGeom prst="rect">
            <a:avLst/>
          </a:prstGeom>
        </p:spPr>
        <p:txBody>
          <a:bodyPr/>
          <a:lstStyle/>
          <a:p>
            <a:endParaRPr lang="en-US"/>
          </a:p>
        </p:txBody>
      </p:sp>
      <p:sp>
        <p:nvSpPr>
          <p:cNvPr id="10" name="Text Placeholder 2">
            <a:extLst>
              <a:ext uri="{FF2B5EF4-FFF2-40B4-BE49-F238E27FC236}">
                <a16:creationId xmlns:a16="http://schemas.microsoft.com/office/drawing/2014/main" id="{DA4FD3DF-5EFF-7230-2D92-DD372475162D}"/>
              </a:ext>
            </a:extLst>
          </p:cNvPr>
          <p:cNvSpPr>
            <a:spLocks noGrp="1"/>
          </p:cNvSpPr>
          <p:nvPr>
            <p:ph idx="1" hasCustomPrompt="1"/>
          </p:nvPr>
        </p:nvSpPr>
        <p:spPr>
          <a:xfrm>
            <a:off x="512381" y="1262034"/>
            <a:ext cx="6657046" cy="4626318"/>
          </a:xfrm>
          <a:prstGeom prst="rect">
            <a:avLst/>
          </a:prstGeom>
        </p:spPr>
        <p:txBody>
          <a:bodyPr vert="horz" lIns="91440" tIns="45720" rIns="91440" bIns="45720" rtlCol="0">
            <a:normAutofit/>
          </a:bodyPr>
          <a:lstStyle>
            <a:lvl1pPr marL="0" indent="0">
              <a:buNone/>
              <a:defRPr/>
            </a:lvl1pPr>
            <a:lvl2pPr marL="457200" indent="0">
              <a:buNone/>
              <a:defRPr/>
            </a:lvl2pPr>
          </a:lstStyle>
          <a:p>
            <a:pPr lvl="0"/>
            <a:r>
              <a:rPr lang="en-US" dirty="0"/>
              <a:t>Main bullets for this particular layout are 22 point font size in sentence case</a:t>
            </a:r>
          </a:p>
          <a:p>
            <a:r>
              <a:rPr lang="en-US" dirty="0"/>
              <a:t>For a clear and easily digestible message, keep bullets short and to the point</a:t>
            </a:r>
          </a:p>
        </p:txBody>
      </p:sp>
      <p:sp>
        <p:nvSpPr>
          <p:cNvPr id="5" name="Title Placeholder 15">
            <a:extLst>
              <a:ext uri="{FF2B5EF4-FFF2-40B4-BE49-F238E27FC236}">
                <a16:creationId xmlns:a16="http://schemas.microsoft.com/office/drawing/2014/main" id="{ADA75A87-0EF2-3BA8-0BE4-7522F06D7A87}"/>
              </a:ext>
            </a:extLst>
          </p:cNvPr>
          <p:cNvSpPr>
            <a:spLocks noGrp="1"/>
          </p:cNvSpPr>
          <p:nvPr>
            <p:ph type="title"/>
          </p:nvPr>
        </p:nvSpPr>
        <p:spPr>
          <a:xfrm>
            <a:off x="1384251" y="136525"/>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Tree>
    <p:extLst>
      <p:ext uri="{BB962C8B-B14F-4D97-AF65-F5344CB8AC3E}">
        <p14:creationId xmlns:p14="http://schemas.microsoft.com/office/powerpoint/2010/main" val="765533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3B01CF1-3863-E635-23C2-ECBFC951D4C3}"/>
              </a:ext>
            </a:extLst>
          </p:cNvPr>
          <p:cNvSpPr>
            <a:spLocks noGrp="1"/>
          </p:cNvSpPr>
          <p:nvPr>
            <p:ph type="ftr" sz="quarter" idx="11"/>
          </p:nvPr>
        </p:nvSpPr>
        <p:spPr/>
        <p:txBody>
          <a:bodyPr/>
          <a:lstStyle/>
          <a:p>
            <a:r>
              <a:rPr lang="en-US"/>
              <a:t>Name of Meeting – Month Date, Year (ie: ABC Meeting – January, 18, 2024)</a:t>
            </a:r>
            <a:endParaRPr lang="en-US" dirty="0"/>
          </a:p>
        </p:txBody>
      </p:sp>
      <p:sp>
        <p:nvSpPr>
          <p:cNvPr id="5" name="Content Placeholder 7">
            <a:extLst>
              <a:ext uri="{FF2B5EF4-FFF2-40B4-BE49-F238E27FC236}">
                <a16:creationId xmlns:a16="http://schemas.microsoft.com/office/drawing/2014/main" id="{54DB94D2-B492-F97B-5206-C8DA5F3C9B61}"/>
              </a:ext>
            </a:extLst>
          </p:cNvPr>
          <p:cNvSpPr>
            <a:spLocks noGrp="1"/>
          </p:cNvSpPr>
          <p:nvPr>
            <p:ph sz="quarter" idx="12" hasCustomPrompt="1"/>
          </p:nvPr>
        </p:nvSpPr>
        <p:spPr>
          <a:xfrm>
            <a:off x="490537" y="2232838"/>
            <a:ext cx="11073106" cy="3685362"/>
          </a:xfrm>
          <a:prstGeom prst="rect">
            <a:avLst/>
          </a:prstGeom>
        </p:spPr>
        <p:txBody>
          <a:bodyPr tIns="640080" anchor="t" anchorCtr="0"/>
          <a:lstStyle>
            <a:lvl1pPr marL="0" indent="0" algn="ctr">
              <a:buNone/>
              <a:defRPr sz="1800" baseline="0"/>
            </a:lvl1pPr>
          </a:lstStyle>
          <a:p>
            <a:pPr lvl="0"/>
            <a:r>
              <a:rPr lang="en-US" dirty="0"/>
              <a:t>Add Chart , Table or Stock Image (No clipart please)</a:t>
            </a:r>
          </a:p>
        </p:txBody>
      </p:sp>
      <p:sp>
        <p:nvSpPr>
          <p:cNvPr id="6" name="Text Placeholder 2">
            <a:extLst>
              <a:ext uri="{FF2B5EF4-FFF2-40B4-BE49-F238E27FC236}">
                <a16:creationId xmlns:a16="http://schemas.microsoft.com/office/drawing/2014/main" id="{88276003-AFF3-BEC0-D84D-7027DEAD58D2}"/>
              </a:ext>
            </a:extLst>
          </p:cNvPr>
          <p:cNvSpPr>
            <a:spLocks noGrp="1"/>
          </p:cNvSpPr>
          <p:nvPr>
            <p:ph type="body" sz="quarter" idx="13" hasCustomPrompt="1"/>
          </p:nvPr>
        </p:nvSpPr>
        <p:spPr>
          <a:xfrm>
            <a:off x="490537" y="1263654"/>
            <a:ext cx="11073106" cy="503237"/>
          </a:xfrm>
          <a:prstGeom prst="rect">
            <a:avLst/>
          </a:prstGeom>
        </p:spPr>
        <p:txBody>
          <a:bodyPr/>
          <a:lstStyle>
            <a:lvl1pPr marL="0" marR="0" indent="0" algn="l" defTabSz="1218987" rtl="0" eaLnBrk="1" fontAlgn="auto" latinLnBrk="0" hangingPunct="1">
              <a:lnSpc>
                <a:spcPct val="95000"/>
              </a:lnSpc>
              <a:spcBef>
                <a:spcPts val="1200"/>
              </a:spcBef>
              <a:spcAft>
                <a:spcPts val="0"/>
              </a:spcAft>
              <a:buClr>
                <a:schemeClr val="tx2">
                  <a:lumMod val="50000"/>
                </a:schemeClr>
              </a:buClr>
              <a:buSzTx/>
              <a:buFont typeface="Wingdings" panose="05000000000000000000" pitchFamily="2" charset="2"/>
              <a:buNone/>
              <a:tabLst/>
              <a:defRPr sz="1800"/>
            </a:lvl1pPr>
          </a:lstStyle>
          <a:p>
            <a:pPr lvl="0"/>
            <a:r>
              <a:rPr lang="en-US" dirty="0"/>
              <a:t>Placeholder for sub-paragraph if needed. Resize or reposition the imagery below as necessary to accommodate your sub-paragraph.</a:t>
            </a:r>
          </a:p>
        </p:txBody>
      </p:sp>
      <p:sp>
        <p:nvSpPr>
          <p:cNvPr id="9" name="Title Placeholder 15">
            <a:extLst>
              <a:ext uri="{FF2B5EF4-FFF2-40B4-BE49-F238E27FC236}">
                <a16:creationId xmlns:a16="http://schemas.microsoft.com/office/drawing/2014/main" id="{83C9BB58-B2DB-79EB-583E-5F37E2792023}"/>
              </a:ext>
            </a:extLst>
          </p:cNvPr>
          <p:cNvSpPr>
            <a:spLocks noGrp="1"/>
          </p:cNvSpPr>
          <p:nvPr>
            <p:ph type="title"/>
          </p:nvPr>
        </p:nvSpPr>
        <p:spPr>
          <a:xfrm>
            <a:off x="1384251" y="136525"/>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Tree>
    <p:extLst>
      <p:ext uri="{BB962C8B-B14F-4D97-AF65-F5344CB8AC3E}">
        <p14:creationId xmlns:p14="http://schemas.microsoft.com/office/powerpoint/2010/main" val="40457580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3F3BCA8-07E9-AE07-AC18-43433AF2C06D}"/>
              </a:ext>
            </a:extLst>
          </p:cNvPr>
          <p:cNvSpPr>
            <a:spLocks noGrp="1"/>
          </p:cNvSpPr>
          <p:nvPr>
            <p:ph type="ftr" sz="quarter" idx="11"/>
          </p:nvPr>
        </p:nvSpPr>
        <p:spPr/>
        <p:txBody>
          <a:bodyPr/>
          <a:lstStyle/>
          <a:p>
            <a:r>
              <a:rPr lang="en-US"/>
              <a:t>Name of Meeting – Month Date, Year (ie: ABC Meeting – January, 18, 2024)</a:t>
            </a:r>
            <a:endParaRPr lang="en-US" dirty="0"/>
          </a:p>
        </p:txBody>
      </p:sp>
      <p:sp>
        <p:nvSpPr>
          <p:cNvPr id="5" name="Content Placeholder 2">
            <a:extLst>
              <a:ext uri="{FF2B5EF4-FFF2-40B4-BE49-F238E27FC236}">
                <a16:creationId xmlns:a16="http://schemas.microsoft.com/office/drawing/2014/main" id="{079A8245-9745-332D-D17D-5472B6CF94D7}"/>
              </a:ext>
            </a:extLst>
          </p:cNvPr>
          <p:cNvSpPr>
            <a:spLocks noGrp="1"/>
          </p:cNvSpPr>
          <p:nvPr>
            <p:ph idx="1" hasCustomPrompt="1"/>
          </p:nvPr>
        </p:nvSpPr>
        <p:spPr>
          <a:xfrm>
            <a:off x="490538" y="1259185"/>
            <a:ext cx="4424362" cy="4637416"/>
          </a:xfrm>
          <a:prstGeom prst="rect">
            <a:avLst/>
          </a:prstGeom>
        </p:spPr>
        <p:txBody>
          <a:bodyPr/>
          <a:lstStyle>
            <a:lvl1pPr>
              <a:defRPr sz="2000"/>
            </a:lvl1pPr>
            <a:lvl2pPr>
              <a:defRPr sz="2000"/>
            </a:lvl2pPr>
            <a:lvl3pPr>
              <a:defRPr sz="2000"/>
            </a:lvl3pPr>
            <a:lvl4pPr>
              <a:defRPr sz="2000"/>
            </a:lvl4pPr>
            <a:lvl5pPr>
              <a:defRPr sz="2000"/>
            </a:lvl5pPr>
          </a:lstStyle>
          <a:p>
            <a:r>
              <a:rPr lang="en-US" dirty="0"/>
              <a:t>For a clear and easily digestible message, keep bullets short and to the point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97A200F9-28F1-6140-E6DB-1BCA290B4B50}"/>
              </a:ext>
            </a:extLst>
          </p:cNvPr>
          <p:cNvSpPr>
            <a:spLocks noGrp="1"/>
          </p:cNvSpPr>
          <p:nvPr>
            <p:ph idx="12" hasCustomPrompt="1"/>
          </p:nvPr>
        </p:nvSpPr>
        <p:spPr>
          <a:xfrm>
            <a:off x="5103627" y="1259185"/>
            <a:ext cx="6460015" cy="4637416"/>
          </a:xfrm>
          <a:prstGeom prst="rect">
            <a:avLst/>
          </a:prstGeom>
        </p:spPr>
        <p:txBody>
          <a:bodyPr tIns="1005840"/>
          <a:lstStyle>
            <a:lvl1pPr marL="0" indent="0" algn="ctr">
              <a:buNone/>
              <a:defRPr sz="2000"/>
            </a:lvl1pPr>
            <a:lvl2pPr>
              <a:defRPr sz="2000"/>
            </a:lvl2pPr>
            <a:lvl3pPr>
              <a:defRPr sz="2000"/>
            </a:lvl3pPr>
            <a:lvl4pPr>
              <a:defRPr sz="2000"/>
            </a:lvl4pPr>
            <a:lvl5pPr>
              <a:defRPr sz="2000"/>
            </a:lvl5pPr>
          </a:lstStyle>
          <a:p>
            <a:pPr lvl="0"/>
            <a:r>
              <a:rPr lang="en-US" dirty="0"/>
              <a:t>Click to add chart, table, or imagery</a:t>
            </a:r>
          </a:p>
        </p:txBody>
      </p:sp>
      <p:sp>
        <p:nvSpPr>
          <p:cNvPr id="7" name="Title Placeholder 15">
            <a:extLst>
              <a:ext uri="{FF2B5EF4-FFF2-40B4-BE49-F238E27FC236}">
                <a16:creationId xmlns:a16="http://schemas.microsoft.com/office/drawing/2014/main" id="{7E664EF0-F580-E978-900B-BD7CAAC8DAFC}"/>
              </a:ext>
            </a:extLst>
          </p:cNvPr>
          <p:cNvSpPr>
            <a:spLocks noGrp="1"/>
          </p:cNvSpPr>
          <p:nvPr>
            <p:ph type="title"/>
          </p:nvPr>
        </p:nvSpPr>
        <p:spPr>
          <a:xfrm>
            <a:off x="1384251" y="136525"/>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Tree>
    <p:extLst>
      <p:ext uri="{BB962C8B-B14F-4D97-AF65-F5344CB8AC3E}">
        <p14:creationId xmlns:p14="http://schemas.microsoft.com/office/powerpoint/2010/main" val="23357406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BD1E235-E97F-7BD5-A32A-177E5127598C}"/>
              </a:ext>
            </a:extLst>
          </p:cNvPr>
          <p:cNvSpPr>
            <a:spLocks noGrp="1"/>
          </p:cNvSpPr>
          <p:nvPr>
            <p:ph type="ftr" sz="quarter" idx="11"/>
          </p:nvPr>
        </p:nvSpPr>
        <p:spPr/>
        <p:txBody>
          <a:bodyPr/>
          <a:lstStyle/>
          <a:p>
            <a:r>
              <a:rPr lang="en-US"/>
              <a:t>Name of Meeting – Month Date, Year (ie: ABC Meeting – January, 18, 2024)</a:t>
            </a:r>
            <a:endParaRPr lang="en-US" dirty="0"/>
          </a:p>
        </p:txBody>
      </p:sp>
      <p:sp>
        <p:nvSpPr>
          <p:cNvPr id="5" name="Content Placeholder 2">
            <a:extLst>
              <a:ext uri="{FF2B5EF4-FFF2-40B4-BE49-F238E27FC236}">
                <a16:creationId xmlns:a16="http://schemas.microsoft.com/office/drawing/2014/main" id="{9B2E057B-0FAE-A2BB-B7B2-7D76046EB666}"/>
              </a:ext>
            </a:extLst>
          </p:cNvPr>
          <p:cNvSpPr>
            <a:spLocks noGrp="1"/>
          </p:cNvSpPr>
          <p:nvPr>
            <p:ph idx="1" hasCustomPrompt="1"/>
          </p:nvPr>
        </p:nvSpPr>
        <p:spPr>
          <a:xfrm>
            <a:off x="490538" y="1263654"/>
            <a:ext cx="5303520" cy="4801865"/>
          </a:xfrm>
          <a:prstGeom prst="rect">
            <a:avLst/>
          </a:prstGeom>
        </p:spPr>
        <p:txBody>
          <a:bodyPr/>
          <a:lstStyle>
            <a:lvl1pPr>
              <a:defRPr sz="2000"/>
            </a:lvl1pPr>
            <a:lvl2pPr>
              <a:defRPr sz="2000"/>
            </a:lvl2pPr>
            <a:lvl3pPr>
              <a:defRPr sz="2000"/>
            </a:lvl3pPr>
            <a:lvl4pPr>
              <a:defRPr sz="2000"/>
            </a:lvl4pPr>
            <a:lvl5pPr>
              <a:defRPr sz="2000"/>
            </a:lvl5pPr>
          </a:lstStyle>
          <a:p>
            <a:r>
              <a:rPr lang="en-US" dirty="0"/>
              <a:t>For a clear and easily digestible message, keep bullets short and to the point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C3D0CAD1-7AB5-F6CF-990A-70A417EF2E86}"/>
              </a:ext>
            </a:extLst>
          </p:cNvPr>
          <p:cNvSpPr>
            <a:spLocks noGrp="1"/>
          </p:cNvSpPr>
          <p:nvPr>
            <p:ph idx="12" hasCustomPrompt="1"/>
          </p:nvPr>
        </p:nvSpPr>
        <p:spPr>
          <a:xfrm>
            <a:off x="6260123" y="1263654"/>
            <a:ext cx="5303520" cy="4801865"/>
          </a:xfrm>
          <a:prstGeom prst="rect">
            <a:avLst/>
          </a:prstGeom>
        </p:spPr>
        <p:txBody>
          <a:bodyPr/>
          <a:lstStyle>
            <a:lvl1pPr>
              <a:defRPr sz="2000"/>
            </a:lvl1pPr>
            <a:lvl2pPr>
              <a:defRPr sz="2000"/>
            </a:lvl2pPr>
            <a:lvl3pPr>
              <a:defRPr sz="2000"/>
            </a:lvl3pPr>
            <a:lvl4pPr>
              <a:defRPr sz="2000"/>
            </a:lvl4pPr>
            <a:lvl5pPr>
              <a:defRPr sz="2000"/>
            </a:lvl5pPr>
          </a:lstStyle>
          <a:p>
            <a:r>
              <a:rPr lang="en-US" dirty="0"/>
              <a:t>For a clear and easily digestible message, keep bullets short and to the point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5">
            <a:extLst>
              <a:ext uri="{FF2B5EF4-FFF2-40B4-BE49-F238E27FC236}">
                <a16:creationId xmlns:a16="http://schemas.microsoft.com/office/drawing/2014/main" id="{CEE04CD3-FA72-D8C0-87B3-F6B575F0A58D}"/>
              </a:ext>
            </a:extLst>
          </p:cNvPr>
          <p:cNvSpPr>
            <a:spLocks noGrp="1"/>
          </p:cNvSpPr>
          <p:nvPr>
            <p:ph type="title"/>
          </p:nvPr>
        </p:nvSpPr>
        <p:spPr>
          <a:xfrm>
            <a:off x="1384251" y="136525"/>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Tree>
    <p:extLst>
      <p:ext uri="{BB962C8B-B14F-4D97-AF65-F5344CB8AC3E}">
        <p14:creationId xmlns:p14="http://schemas.microsoft.com/office/powerpoint/2010/main" val="903668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7802AD-1986-D439-9B80-96BDC84F14B0}"/>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white and blue background&#10;&#10;Description automatically generated">
            <a:extLst>
              <a:ext uri="{FF2B5EF4-FFF2-40B4-BE49-F238E27FC236}">
                <a16:creationId xmlns:a16="http://schemas.microsoft.com/office/drawing/2014/main" id="{20614672-4645-366C-D8BF-814A3E6A789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 y="2"/>
            <a:ext cx="12191996" cy="6857998"/>
          </a:xfrm>
          <a:prstGeom prst="rect">
            <a:avLst/>
          </a:prstGeom>
        </p:spPr>
      </p:pic>
      <p:sp>
        <p:nvSpPr>
          <p:cNvPr id="7" name="Title 1">
            <a:extLst>
              <a:ext uri="{FF2B5EF4-FFF2-40B4-BE49-F238E27FC236}">
                <a16:creationId xmlns:a16="http://schemas.microsoft.com/office/drawing/2014/main" id="{DE80661C-B34F-FD40-B6EE-9D24119148D3}"/>
              </a:ext>
            </a:extLst>
          </p:cNvPr>
          <p:cNvSpPr>
            <a:spLocks noGrp="1"/>
          </p:cNvSpPr>
          <p:nvPr>
            <p:ph type="ctrTitle" hasCustomPrompt="1"/>
          </p:nvPr>
        </p:nvSpPr>
        <p:spPr>
          <a:xfrm>
            <a:off x="524434" y="2562725"/>
            <a:ext cx="10631245" cy="1065456"/>
          </a:xfrm>
          <a:prstGeom prst="rect">
            <a:avLst/>
          </a:prstGeom>
        </p:spPr>
        <p:txBody>
          <a:bodyPr anchor="t" anchorCtr="0">
            <a:noAutofit/>
          </a:bodyPr>
          <a:lstStyle>
            <a:lvl1pPr algn="l">
              <a:defRPr sz="3600" b="1" i="0" baseline="0">
                <a:solidFill>
                  <a:srgbClr val="172857"/>
                </a:solidFill>
                <a:latin typeface="Arial" panose="020B0604020202020204" pitchFamily="34" charset="0"/>
                <a:cs typeface="Arial" panose="020B0604020202020204" pitchFamily="34" charset="0"/>
              </a:defRPr>
            </a:lvl1pPr>
          </a:lstStyle>
          <a:p>
            <a:r>
              <a:rPr lang="en-US" dirty="0"/>
              <a:t>Presentation/Section Title</a:t>
            </a:r>
            <a:br>
              <a:rPr lang="en-US" dirty="0"/>
            </a:br>
            <a:endParaRPr lang="en-US" dirty="0"/>
          </a:p>
        </p:txBody>
      </p:sp>
      <p:sp>
        <p:nvSpPr>
          <p:cNvPr id="9" name="Text Placeholder 21">
            <a:extLst>
              <a:ext uri="{FF2B5EF4-FFF2-40B4-BE49-F238E27FC236}">
                <a16:creationId xmlns:a16="http://schemas.microsoft.com/office/drawing/2014/main" id="{10AFFC61-AD6D-E64B-8C3F-224DFE53F85A}"/>
              </a:ext>
            </a:extLst>
          </p:cNvPr>
          <p:cNvSpPr>
            <a:spLocks noGrp="1"/>
          </p:cNvSpPr>
          <p:nvPr>
            <p:ph type="body" sz="quarter" idx="13" hasCustomPrompt="1"/>
          </p:nvPr>
        </p:nvSpPr>
        <p:spPr>
          <a:xfrm>
            <a:off x="524435" y="3650930"/>
            <a:ext cx="5942626" cy="1140201"/>
          </a:xfrm>
          <a:prstGeom prst="rect">
            <a:avLst/>
          </a:prstGeom>
        </p:spPr>
        <p:txBody>
          <a:bodyPr>
            <a:noAutofit/>
          </a:bodyPr>
          <a:lstStyle>
            <a:lvl1pPr marL="0" indent="0" algn="l">
              <a:lnSpc>
                <a:spcPct val="150000"/>
              </a:lnSpc>
              <a:buNone/>
              <a:defRPr sz="1800" b="0" i="0">
                <a:solidFill>
                  <a:srgbClr val="336195"/>
                </a:solidFill>
                <a:latin typeface="Arial" panose="020B0604020202020204" pitchFamily="34" charset="0"/>
                <a:cs typeface="Arial" panose="020B0604020202020204" pitchFamily="34" charset="0"/>
              </a:defRPr>
            </a:lvl1pPr>
          </a:lstStyle>
          <a:p>
            <a:pPr lvl="0"/>
            <a:r>
              <a:rPr lang="en-US" dirty="0"/>
              <a:t>Date/Phone #/ID: #/Link https:</a:t>
            </a:r>
          </a:p>
        </p:txBody>
      </p:sp>
      <p:pic>
        <p:nvPicPr>
          <p:cNvPr id="18" name="Picture 17" descr="A blue and black logo&#10;&#10;Description automatically generated">
            <a:extLst>
              <a:ext uri="{FF2B5EF4-FFF2-40B4-BE49-F238E27FC236}">
                <a16:creationId xmlns:a16="http://schemas.microsoft.com/office/drawing/2014/main" id="{766676D2-A122-D5CB-9CBA-561A520EF35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4435" y="348202"/>
            <a:ext cx="1392499" cy="1368736"/>
          </a:xfrm>
          <a:prstGeom prst="rect">
            <a:avLst/>
          </a:prstGeom>
        </p:spPr>
      </p:pic>
    </p:spTree>
    <p:extLst>
      <p:ext uri="{BB962C8B-B14F-4D97-AF65-F5344CB8AC3E}">
        <p14:creationId xmlns:p14="http://schemas.microsoft.com/office/powerpoint/2010/main" val="11413507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7BAFD-0D3B-8E4A-8529-701702B3C51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DE80661C-B34F-FD40-B6EE-9D24119148D3}"/>
              </a:ext>
            </a:extLst>
          </p:cNvPr>
          <p:cNvSpPr>
            <a:spLocks noGrp="1"/>
          </p:cNvSpPr>
          <p:nvPr>
            <p:ph type="ctrTitle" hasCustomPrompt="1"/>
          </p:nvPr>
        </p:nvSpPr>
        <p:spPr>
          <a:xfrm>
            <a:off x="524435" y="4158885"/>
            <a:ext cx="10847758" cy="1127817"/>
          </a:xfrm>
          <a:prstGeom prst="rect">
            <a:avLst/>
          </a:prstGeom>
        </p:spPr>
        <p:txBody>
          <a:bodyPr anchor="t" anchorCtr="0">
            <a:noAutofit/>
          </a:bodyPr>
          <a:lstStyle>
            <a:lvl1pPr algn="l">
              <a:defRPr sz="4000" b="1" i="0" baseline="0">
                <a:solidFill>
                  <a:srgbClr val="172857"/>
                </a:solidFill>
                <a:latin typeface="Arial" panose="020B0604020202020204" pitchFamily="34" charset="0"/>
                <a:cs typeface="Arial" panose="020B0604020202020204" pitchFamily="34" charset="0"/>
              </a:defRPr>
            </a:lvl1pPr>
          </a:lstStyle>
          <a:p>
            <a:r>
              <a:rPr lang="en-US" dirty="0"/>
              <a:t>Presentation/Section Title</a:t>
            </a:r>
          </a:p>
        </p:txBody>
      </p:sp>
      <p:sp>
        <p:nvSpPr>
          <p:cNvPr id="9" name="Text Placeholder 21">
            <a:extLst>
              <a:ext uri="{FF2B5EF4-FFF2-40B4-BE49-F238E27FC236}">
                <a16:creationId xmlns:a16="http://schemas.microsoft.com/office/drawing/2014/main" id="{10AFFC61-AD6D-E64B-8C3F-224DFE53F85A}"/>
              </a:ext>
            </a:extLst>
          </p:cNvPr>
          <p:cNvSpPr>
            <a:spLocks noGrp="1"/>
          </p:cNvSpPr>
          <p:nvPr>
            <p:ph type="body" sz="quarter" idx="13" hasCustomPrompt="1"/>
          </p:nvPr>
        </p:nvSpPr>
        <p:spPr>
          <a:xfrm>
            <a:off x="524435" y="5547181"/>
            <a:ext cx="10847758" cy="485757"/>
          </a:xfrm>
          <a:prstGeom prst="rect">
            <a:avLst/>
          </a:prstGeom>
        </p:spPr>
        <p:txBody>
          <a:bodyPr>
            <a:noAutofit/>
          </a:bodyPr>
          <a:lstStyle>
            <a:lvl1pPr marL="0" indent="0" algn="l">
              <a:buNone/>
              <a:defRPr sz="1800" b="0" i="0">
                <a:solidFill>
                  <a:srgbClr val="336195"/>
                </a:solidFill>
                <a:latin typeface="Arial" panose="020B0604020202020204" pitchFamily="34" charset="0"/>
                <a:cs typeface="Arial" panose="020B0604020202020204" pitchFamily="34" charset="0"/>
              </a:defRPr>
            </a:lvl1pPr>
          </a:lstStyle>
          <a:p>
            <a:pPr lvl="0"/>
            <a:r>
              <a:rPr lang="en-US" dirty="0"/>
              <a:t>Date/Phone #/ID: #/Link https:</a:t>
            </a:r>
          </a:p>
        </p:txBody>
      </p:sp>
      <p:grpSp>
        <p:nvGrpSpPr>
          <p:cNvPr id="6" name="Group 5">
            <a:extLst>
              <a:ext uri="{FF2B5EF4-FFF2-40B4-BE49-F238E27FC236}">
                <a16:creationId xmlns:a16="http://schemas.microsoft.com/office/drawing/2014/main" id="{01467BD7-37FA-BAA3-46CA-248E7C4E03AF}"/>
              </a:ext>
            </a:extLst>
          </p:cNvPr>
          <p:cNvGrpSpPr/>
          <p:nvPr userDrawn="1"/>
        </p:nvGrpSpPr>
        <p:grpSpPr>
          <a:xfrm>
            <a:off x="225147" y="4131752"/>
            <a:ext cx="172996" cy="1901185"/>
            <a:chOff x="225147" y="1962224"/>
            <a:chExt cx="172996" cy="1658306"/>
          </a:xfrm>
        </p:grpSpPr>
        <p:sp>
          <p:nvSpPr>
            <p:cNvPr id="4" name="Rectangle 3">
              <a:extLst>
                <a:ext uri="{FF2B5EF4-FFF2-40B4-BE49-F238E27FC236}">
                  <a16:creationId xmlns:a16="http://schemas.microsoft.com/office/drawing/2014/main" id="{2522C34C-CAB9-258A-0155-FFAA2A344138}"/>
                </a:ext>
              </a:extLst>
            </p:cNvPr>
            <p:cNvSpPr/>
            <p:nvPr userDrawn="1"/>
          </p:nvSpPr>
          <p:spPr>
            <a:xfrm>
              <a:off x="225147" y="1962224"/>
              <a:ext cx="172995" cy="1658306"/>
            </a:xfrm>
            <a:prstGeom prst="rect">
              <a:avLst/>
            </a:prstGeom>
            <a:solidFill>
              <a:srgbClr val="3361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2F1DEC7-6468-5BEE-73A9-7E9B236BF27C}"/>
                </a:ext>
              </a:extLst>
            </p:cNvPr>
            <p:cNvSpPr/>
            <p:nvPr userDrawn="1"/>
          </p:nvSpPr>
          <p:spPr>
            <a:xfrm>
              <a:off x="311645" y="2050131"/>
              <a:ext cx="86498" cy="1482491"/>
            </a:xfrm>
            <a:prstGeom prst="rect">
              <a:avLst/>
            </a:prstGeom>
            <a:solidFill>
              <a:srgbClr val="22A4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Placeholder 7">
            <a:extLst>
              <a:ext uri="{FF2B5EF4-FFF2-40B4-BE49-F238E27FC236}">
                <a16:creationId xmlns:a16="http://schemas.microsoft.com/office/drawing/2014/main" id="{7E2C2D64-0541-BB13-3006-4E47916C2C4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289" t="5457" b="41763"/>
          <a:stretch/>
        </p:blipFill>
        <p:spPr>
          <a:xfrm>
            <a:off x="-27802" y="-39"/>
            <a:ext cx="12219802" cy="3750404"/>
          </a:xfrm>
          <a:prstGeom prst="rect">
            <a:avLst/>
          </a:prstGeom>
        </p:spPr>
      </p:pic>
    </p:spTree>
    <p:extLst>
      <p:ext uri="{BB962C8B-B14F-4D97-AF65-F5344CB8AC3E}">
        <p14:creationId xmlns:p14="http://schemas.microsoft.com/office/powerpoint/2010/main" val="20644882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7BAFD-0D3B-8E4A-8529-701702B3C51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DE80661C-B34F-FD40-B6EE-9D24119148D3}"/>
              </a:ext>
            </a:extLst>
          </p:cNvPr>
          <p:cNvSpPr>
            <a:spLocks noGrp="1"/>
          </p:cNvSpPr>
          <p:nvPr>
            <p:ph type="ctrTitle" hasCustomPrompt="1"/>
          </p:nvPr>
        </p:nvSpPr>
        <p:spPr>
          <a:xfrm>
            <a:off x="524435" y="4158885"/>
            <a:ext cx="10847758" cy="1127817"/>
          </a:xfrm>
          <a:prstGeom prst="rect">
            <a:avLst/>
          </a:prstGeom>
        </p:spPr>
        <p:txBody>
          <a:bodyPr anchor="t" anchorCtr="0">
            <a:noAutofit/>
          </a:bodyPr>
          <a:lstStyle>
            <a:lvl1pPr algn="l">
              <a:defRPr sz="3600" b="1" i="0" baseline="0">
                <a:solidFill>
                  <a:srgbClr val="172857"/>
                </a:solidFill>
                <a:latin typeface="Arial" panose="020B0604020202020204" pitchFamily="34" charset="0"/>
                <a:cs typeface="Arial" panose="020B0604020202020204" pitchFamily="34" charset="0"/>
              </a:defRPr>
            </a:lvl1pPr>
          </a:lstStyle>
          <a:p>
            <a:r>
              <a:rPr lang="en-US" dirty="0"/>
              <a:t>Presentation/Section Title</a:t>
            </a:r>
            <a:br>
              <a:rPr lang="en-US" dirty="0"/>
            </a:br>
            <a:endParaRPr lang="en-US" dirty="0"/>
          </a:p>
        </p:txBody>
      </p:sp>
      <p:sp>
        <p:nvSpPr>
          <p:cNvPr id="9" name="Text Placeholder 21">
            <a:extLst>
              <a:ext uri="{FF2B5EF4-FFF2-40B4-BE49-F238E27FC236}">
                <a16:creationId xmlns:a16="http://schemas.microsoft.com/office/drawing/2014/main" id="{10AFFC61-AD6D-E64B-8C3F-224DFE53F85A}"/>
              </a:ext>
            </a:extLst>
          </p:cNvPr>
          <p:cNvSpPr>
            <a:spLocks noGrp="1"/>
          </p:cNvSpPr>
          <p:nvPr>
            <p:ph type="body" sz="quarter" idx="13" hasCustomPrompt="1"/>
          </p:nvPr>
        </p:nvSpPr>
        <p:spPr>
          <a:xfrm>
            <a:off x="524435" y="5547181"/>
            <a:ext cx="10847758" cy="485757"/>
          </a:xfrm>
          <a:prstGeom prst="rect">
            <a:avLst/>
          </a:prstGeom>
        </p:spPr>
        <p:txBody>
          <a:bodyPr>
            <a:noAutofit/>
          </a:bodyPr>
          <a:lstStyle>
            <a:lvl1pPr marL="0" indent="0" algn="l">
              <a:buNone/>
              <a:defRPr sz="1800" b="0" i="0">
                <a:solidFill>
                  <a:srgbClr val="336195"/>
                </a:solidFill>
                <a:latin typeface="Arial" panose="020B0604020202020204" pitchFamily="34" charset="0"/>
                <a:cs typeface="Arial" panose="020B0604020202020204" pitchFamily="34" charset="0"/>
              </a:defRPr>
            </a:lvl1pPr>
          </a:lstStyle>
          <a:p>
            <a:pPr lvl="0"/>
            <a:r>
              <a:rPr lang="en-US" dirty="0"/>
              <a:t>Date/Phone #/ID: #/Link https:</a:t>
            </a:r>
          </a:p>
        </p:txBody>
      </p:sp>
      <p:grpSp>
        <p:nvGrpSpPr>
          <p:cNvPr id="6" name="Group 5">
            <a:extLst>
              <a:ext uri="{FF2B5EF4-FFF2-40B4-BE49-F238E27FC236}">
                <a16:creationId xmlns:a16="http://schemas.microsoft.com/office/drawing/2014/main" id="{01467BD7-37FA-BAA3-46CA-248E7C4E03AF}"/>
              </a:ext>
            </a:extLst>
          </p:cNvPr>
          <p:cNvGrpSpPr/>
          <p:nvPr userDrawn="1"/>
        </p:nvGrpSpPr>
        <p:grpSpPr>
          <a:xfrm>
            <a:off x="225147" y="4131752"/>
            <a:ext cx="172996" cy="1901185"/>
            <a:chOff x="225147" y="1962224"/>
            <a:chExt cx="172996" cy="1658306"/>
          </a:xfrm>
        </p:grpSpPr>
        <p:sp>
          <p:nvSpPr>
            <p:cNvPr id="4" name="Rectangle 3">
              <a:extLst>
                <a:ext uri="{FF2B5EF4-FFF2-40B4-BE49-F238E27FC236}">
                  <a16:creationId xmlns:a16="http://schemas.microsoft.com/office/drawing/2014/main" id="{2522C34C-CAB9-258A-0155-FFAA2A344138}"/>
                </a:ext>
              </a:extLst>
            </p:cNvPr>
            <p:cNvSpPr/>
            <p:nvPr userDrawn="1"/>
          </p:nvSpPr>
          <p:spPr>
            <a:xfrm>
              <a:off x="225147" y="1962224"/>
              <a:ext cx="172995" cy="1658306"/>
            </a:xfrm>
            <a:prstGeom prst="rect">
              <a:avLst/>
            </a:prstGeom>
            <a:solidFill>
              <a:srgbClr val="3361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2F1DEC7-6468-5BEE-73A9-7E9B236BF27C}"/>
                </a:ext>
              </a:extLst>
            </p:cNvPr>
            <p:cNvSpPr/>
            <p:nvPr userDrawn="1"/>
          </p:nvSpPr>
          <p:spPr>
            <a:xfrm>
              <a:off x="311645" y="2050131"/>
              <a:ext cx="86498" cy="1482491"/>
            </a:xfrm>
            <a:prstGeom prst="rect">
              <a:avLst/>
            </a:prstGeom>
            <a:solidFill>
              <a:srgbClr val="22A4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9" descr="A doctor holding a stethoscope&#10;&#10;Description automatically generated">
            <a:extLst>
              <a:ext uri="{FF2B5EF4-FFF2-40B4-BE49-F238E27FC236}">
                <a16:creationId xmlns:a16="http://schemas.microsoft.com/office/drawing/2014/main" id="{7A6C22E6-F74E-DA5A-837A-4C14C9C6C5F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0" y="0"/>
            <a:ext cx="12191980" cy="3750405"/>
          </a:xfrm>
          <a:prstGeom prst="rect">
            <a:avLst/>
          </a:prstGeom>
        </p:spPr>
      </p:pic>
      <p:pic>
        <p:nvPicPr>
          <p:cNvPr id="11" name="Picture 10">
            <a:extLst>
              <a:ext uri="{FF2B5EF4-FFF2-40B4-BE49-F238E27FC236}">
                <a16:creationId xmlns:a16="http://schemas.microsoft.com/office/drawing/2014/main" id="{D2A28EA4-94CB-95F2-EB06-BD9409431D8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62224" y="0"/>
            <a:ext cx="840712" cy="1041679"/>
          </a:xfrm>
          <a:prstGeom prst="rect">
            <a:avLst/>
          </a:prstGeom>
        </p:spPr>
      </p:pic>
      <p:sp>
        <p:nvSpPr>
          <p:cNvPr id="12" name="Rectangle 11">
            <a:extLst>
              <a:ext uri="{FF2B5EF4-FFF2-40B4-BE49-F238E27FC236}">
                <a16:creationId xmlns:a16="http://schemas.microsoft.com/office/drawing/2014/main" id="{0A02278F-0320-FC8D-F779-5C442D7BBA0E}"/>
              </a:ext>
            </a:extLst>
          </p:cNvPr>
          <p:cNvSpPr/>
          <p:nvPr userDrawn="1"/>
        </p:nvSpPr>
        <p:spPr>
          <a:xfrm>
            <a:off x="0" y="6223379"/>
            <a:ext cx="4189863" cy="6346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18297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53A5CC-3ECE-1C48-BEF4-708C2B7B0CE9}"/>
              </a:ext>
            </a:extLst>
          </p:cNvPr>
          <p:cNvSpPr/>
          <p:nvPr userDrawn="1"/>
        </p:nvSpPr>
        <p:spPr>
          <a:xfrm>
            <a:off x="0" y="1036286"/>
            <a:ext cx="12192000" cy="5046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916D64A9-D1AB-9447-B363-04B466CCFE1E}"/>
              </a:ext>
            </a:extLst>
          </p:cNvPr>
          <p:cNvSpPr>
            <a:spLocks noGrp="1"/>
          </p:cNvSpPr>
          <p:nvPr>
            <p:ph idx="1" hasCustomPrompt="1"/>
          </p:nvPr>
        </p:nvSpPr>
        <p:spPr>
          <a:xfrm>
            <a:off x="512380" y="1986668"/>
            <a:ext cx="11051263" cy="4025249"/>
          </a:xfrm>
          <a:prstGeom prst="rect">
            <a:avLst/>
          </a:prstGeom>
        </p:spPr>
        <p:txBody>
          <a:bodyPr vert="horz" lIns="91440" tIns="45720" rIns="91440" bIns="45720" rtlCol="0">
            <a:normAutofit/>
          </a:bodyPr>
          <a:lstStyle/>
          <a:p>
            <a:pPr lvl="0"/>
            <a:r>
              <a:rPr lang="en-US" dirty="0"/>
              <a:t>Main bullets for this particular layout are 22 point font size in sentence case</a:t>
            </a:r>
          </a:p>
          <a:p>
            <a:pPr lvl="1"/>
            <a:r>
              <a:rPr lang="en-US" dirty="0"/>
              <a:t>Sub-bullets are 20 point font size in sentence case</a:t>
            </a:r>
          </a:p>
          <a:p>
            <a:pPr lvl="1"/>
            <a:r>
              <a:rPr lang="en-US" dirty="0"/>
              <a:t>All bullets use the Arial font</a:t>
            </a:r>
          </a:p>
          <a:p>
            <a:r>
              <a:rPr lang="en-US" dirty="0"/>
              <a:t>For a clear and easily digestible message, keep bullets short and to the point</a:t>
            </a:r>
          </a:p>
          <a:p>
            <a:pPr lvl="1"/>
            <a:r>
              <a:rPr lang="en-US" dirty="0"/>
              <a:t>Avoid paragraphs</a:t>
            </a:r>
          </a:p>
          <a:p>
            <a:pPr lvl="1"/>
            <a:r>
              <a:rPr lang="en-US" dirty="0"/>
              <a:t>Only include essential information</a:t>
            </a:r>
          </a:p>
          <a:p>
            <a:pPr lvl="1"/>
            <a:r>
              <a:rPr lang="en-US" dirty="0"/>
              <a:t>Use bullets to summarize the main ideas</a:t>
            </a:r>
          </a:p>
        </p:txBody>
      </p:sp>
      <p:sp>
        <p:nvSpPr>
          <p:cNvPr id="4" name="Title Placeholder 15">
            <a:extLst>
              <a:ext uri="{FF2B5EF4-FFF2-40B4-BE49-F238E27FC236}">
                <a16:creationId xmlns:a16="http://schemas.microsoft.com/office/drawing/2014/main" id="{2FDB6758-3734-4FDB-427A-6E8F72A6A066}"/>
              </a:ext>
            </a:extLst>
          </p:cNvPr>
          <p:cNvSpPr>
            <a:spLocks noGrp="1"/>
          </p:cNvSpPr>
          <p:nvPr>
            <p:ph type="title"/>
          </p:nvPr>
        </p:nvSpPr>
        <p:spPr>
          <a:xfrm>
            <a:off x="512381" y="1184452"/>
            <a:ext cx="11051264"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
        <p:nvSpPr>
          <p:cNvPr id="10" name="Slide Number Placeholder 9">
            <a:extLst>
              <a:ext uri="{FF2B5EF4-FFF2-40B4-BE49-F238E27FC236}">
                <a16:creationId xmlns:a16="http://schemas.microsoft.com/office/drawing/2014/main" id="{DAAEC3BD-5375-0550-2A47-7FA133C9E3FC}"/>
              </a:ext>
            </a:extLst>
          </p:cNvPr>
          <p:cNvSpPr>
            <a:spLocks noGrp="1"/>
          </p:cNvSpPr>
          <p:nvPr>
            <p:ph type="sldNum" sz="quarter" idx="10"/>
          </p:nvPr>
        </p:nvSpPr>
        <p:spPr>
          <a:xfrm>
            <a:off x="8820443" y="6356350"/>
            <a:ext cx="2743200" cy="365125"/>
          </a:xfrm>
          <a:prstGeom prst="rect">
            <a:avLst/>
          </a:prstGeom>
        </p:spPr>
        <p:txBody>
          <a:bodyPr/>
          <a:lstStyle/>
          <a:p>
            <a:fld id="{1F9E0552-4669-BE4E-8099-FE677EC0F865}" type="slidenum">
              <a:rPr lang="en-US" smtClean="0"/>
              <a:t>‹#›</a:t>
            </a:fld>
            <a:endParaRPr lang="en-US" dirty="0"/>
          </a:p>
        </p:txBody>
      </p:sp>
      <p:sp>
        <p:nvSpPr>
          <p:cNvPr id="3" name="Footer Placeholder 7">
            <a:extLst>
              <a:ext uri="{FF2B5EF4-FFF2-40B4-BE49-F238E27FC236}">
                <a16:creationId xmlns:a16="http://schemas.microsoft.com/office/drawing/2014/main" id="{643E9A43-023B-4140-EA05-96624A445FA5}"/>
              </a:ext>
            </a:extLst>
          </p:cNvPr>
          <p:cNvSpPr>
            <a:spLocks noGrp="1"/>
          </p:cNvSpPr>
          <p:nvPr>
            <p:ph type="ftr" sz="quarter" idx="3"/>
          </p:nvPr>
        </p:nvSpPr>
        <p:spPr>
          <a:xfrm>
            <a:off x="4538748" y="6356350"/>
            <a:ext cx="3114505" cy="365125"/>
          </a:xfrm>
          <a:prstGeom prst="rect">
            <a:avLst/>
          </a:prstGeom>
        </p:spPr>
        <p:txBody>
          <a:bodyPr vert="horz" lIns="91440" tIns="45720" rIns="91440" bIns="45720" rtlCol="0" anchor="ctr"/>
          <a:lstStyle>
            <a:lvl1pPr algn="ctr">
              <a:defRPr sz="1600" b="1">
                <a:solidFill>
                  <a:srgbClr val="336195"/>
                </a:solidFill>
              </a:defRPr>
            </a:lvl1pPr>
          </a:lstStyle>
          <a:p>
            <a:endParaRPr lang="en-US" dirty="0"/>
          </a:p>
        </p:txBody>
      </p:sp>
    </p:spTree>
    <p:extLst>
      <p:ext uri="{BB962C8B-B14F-4D97-AF65-F5344CB8AC3E}">
        <p14:creationId xmlns:p14="http://schemas.microsoft.com/office/powerpoint/2010/main" val="3170932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53A5CC-3ECE-1C48-BEF4-708C2B7B0CE9}"/>
              </a:ext>
            </a:extLst>
          </p:cNvPr>
          <p:cNvSpPr/>
          <p:nvPr userDrawn="1"/>
        </p:nvSpPr>
        <p:spPr>
          <a:xfrm>
            <a:off x="0" y="1001073"/>
            <a:ext cx="12192000" cy="5046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a:extLst>
              <a:ext uri="{FF2B5EF4-FFF2-40B4-BE49-F238E27FC236}">
                <a16:creationId xmlns:a16="http://schemas.microsoft.com/office/drawing/2014/main" id="{916D64A9-D1AB-9447-B363-04B466CCFE1E}"/>
              </a:ext>
            </a:extLst>
          </p:cNvPr>
          <p:cNvSpPr>
            <a:spLocks noGrp="1"/>
          </p:cNvSpPr>
          <p:nvPr>
            <p:ph idx="1" hasCustomPrompt="1"/>
          </p:nvPr>
        </p:nvSpPr>
        <p:spPr>
          <a:xfrm>
            <a:off x="512380" y="1263654"/>
            <a:ext cx="11051263" cy="4025249"/>
          </a:xfrm>
          <a:prstGeom prst="rect">
            <a:avLst/>
          </a:prstGeom>
        </p:spPr>
        <p:txBody>
          <a:bodyPr vert="horz" lIns="91440" tIns="45720" rIns="91440" bIns="45720" rtlCol="0">
            <a:noAutofit/>
          </a:bodyPr>
          <a:lstStyle/>
          <a:p>
            <a:pPr lvl="0"/>
            <a:r>
              <a:rPr lang="en-US" dirty="0"/>
              <a:t>Main bullets for this particular layout are 22 point font size in sentence case</a:t>
            </a:r>
          </a:p>
          <a:p>
            <a:pPr lvl="1"/>
            <a:r>
              <a:rPr lang="en-US" dirty="0"/>
              <a:t>Sub-bullets are 20 point font size in sentence case</a:t>
            </a:r>
          </a:p>
          <a:p>
            <a:pPr lvl="1"/>
            <a:r>
              <a:rPr lang="en-US" dirty="0"/>
              <a:t>All bullets use the Arial font</a:t>
            </a:r>
          </a:p>
          <a:p>
            <a:r>
              <a:rPr lang="en-US" dirty="0"/>
              <a:t>For a clear and easily digestible message, keep bullets short and to the point</a:t>
            </a:r>
          </a:p>
          <a:p>
            <a:pPr lvl="1"/>
            <a:r>
              <a:rPr lang="en-US" dirty="0"/>
              <a:t>Avoid paragraphs</a:t>
            </a:r>
          </a:p>
          <a:p>
            <a:pPr lvl="1"/>
            <a:r>
              <a:rPr lang="en-US" dirty="0"/>
              <a:t>Only include essential information</a:t>
            </a:r>
          </a:p>
          <a:p>
            <a:pPr lvl="1"/>
            <a:r>
              <a:rPr lang="en-US" dirty="0"/>
              <a:t>Use bullets to summarize the main ideas</a:t>
            </a:r>
          </a:p>
        </p:txBody>
      </p:sp>
      <p:sp>
        <p:nvSpPr>
          <p:cNvPr id="7" name="Title Placeholder 15">
            <a:extLst>
              <a:ext uri="{FF2B5EF4-FFF2-40B4-BE49-F238E27FC236}">
                <a16:creationId xmlns:a16="http://schemas.microsoft.com/office/drawing/2014/main" id="{6FB0F1AD-859A-08EF-BD93-48A4FC9B08EC}"/>
              </a:ext>
            </a:extLst>
          </p:cNvPr>
          <p:cNvSpPr>
            <a:spLocks noGrp="1"/>
          </p:cNvSpPr>
          <p:nvPr>
            <p:ph type="title"/>
          </p:nvPr>
        </p:nvSpPr>
        <p:spPr>
          <a:xfrm>
            <a:off x="1384251" y="136525"/>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
        <p:nvSpPr>
          <p:cNvPr id="2" name="Footer Placeholder 7">
            <a:extLst>
              <a:ext uri="{FF2B5EF4-FFF2-40B4-BE49-F238E27FC236}">
                <a16:creationId xmlns:a16="http://schemas.microsoft.com/office/drawing/2014/main" id="{1D6D91FE-B065-6478-A799-EB46B1AF5570}"/>
              </a:ext>
            </a:extLst>
          </p:cNvPr>
          <p:cNvSpPr>
            <a:spLocks noGrp="1"/>
          </p:cNvSpPr>
          <p:nvPr>
            <p:ph type="ftr" sz="quarter" idx="3"/>
          </p:nvPr>
        </p:nvSpPr>
        <p:spPr>
          <a:xfrm>
            <a:off x="599096" y="6356349"/>
            <a:ext cx="7747462" cy="365125"/>
          </a:xfrm>
          <a:prstGeom prst="rect">
            <a:avLst/>
          </a:prstGeom>
        </p:spPr>
        <p:txBody>
          <a:bodyPr vert="horz" lIns="91440" tIns="45720" rIns="91440" bIns="45720" rtlCol="0" anchor="ctr"/>
          <a:lstStyle>
            <a:lvl1pPr algn="l">
              <a:defRPr sz="1600" b="0">
                <a:solidFill>
                  <a:srgbClr val="336195"/>
                </a:solidFill>
              </a:defRPr>
            </a:lvl1pPr>
          </a:lstStyle>
          <a:p>
            <a:endParaRPr lang="en-US" dirty="0"/>
          </a:p>
        </p:txBody>
      </p:sp>
    </p:spTree>
    <p:extLst>
      <p:ext uri="{BB962C8B-B14F-4D97-AF65-F5344CB8AC3E}">
        <p14:creationId xmlns:p14="http://schemas.microsoft.com/office/powerpoint/2010/main" val="17250015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B2B6E904-D323-AA26-7845-6AB01CCA4305}"/>
              </a:ext>
            </a:extLst>
          </p:cNvPr>
          <p:cNvSpPr>
            <a:spLocks noGrp="1"/>
          </p:cNvSpPr>
          <p:nvPr>
            <p:ph idx="1" hasCustomPrompt="1"/>
          </p:nvPr>
        </p:nvSpPr>
        <p:spPr>
          <a:xfrm>
            <a:off x="512381" y="1263654"/>
            <a:ext cx="6657046" cy="4637416"/>
          </a:xfrm>
          <a:prstGeom prst="rect">
            <a:avLst/>
          </a:prstGeom>
        </p:spPr>
        <p:txBody>
          <a:bodyPr vert="horz" lIns="91440" tIns="45720" rIns="91440" bIns="45720" rtlCol="0">
            <a:normAutofit/>
          </a:bodyPr>
          <a:lstStyle>
            <a:lvl1pPr>
              <a:defRPr/>
            </a:lvl1pPr>
            <a:lvl2pPr>
              <a:defRPr/>
            </a:lvl2pPr>
          </a:lstStyle>
          <a:p>
            <a:pPr lvl="0"/>
            <a:r>
              <a:rPr lang="en-US" dirty="0"/>
              <a:t>Main bullets for this particular layout are 24 point font size in sentence case</a:t>
            </a:r>
          </a:p>
          <a:p>
            <a:pPr lvl="1"/>
            <a:r>
              <a:rPr lang="en-US" dirty="0"/>
              <a:t>Sub-bullets are 22 point font size in sentence case</a:t>
            </a:r>
          </a:p>
          <a:p>
            <a:pPr lvl="1"/>
            <a:r>
              <a:rPr lang="en-US" dirty="0"/>
              <a:t>All bullets use the Arial font</a:t>
            </a:r>
          </a:p>
          <a:p>
            <a:r>
              <a:rPr lang="en-US" dirty="0"/>
              <a:t>For a clear and easily digestible message, keep bullets short and to the point</a:t>
            </a:r>
          </a:p>
          <a:p>
            <a:pPr lvl="1"/>
            <a:r>
              <a:rPr lang="en-US" dirty="0"/>
              <a:t>Avoid paragraphs</a:t>
            </a:r>
          </a:p>
          <a:p>
            <a:pPr lvl="1"/>
            <a:r>
              <a:rPr lang="en-US" dirty="0"/>
              <a:t>Only include essential information</a:t>
            </a:r>
          </a:p>
          <a:p>
            <a:pPr lvl="1"/>
            <a:r>
              <a:rPr lang="en-US" dirty="0"/>
              <a:t>Use bullets to summarize the main ideas</a:t>
            </a:r>
          </a:p>
        </p:txBody>
      </p:sp>
      <p:sp>
        <p:nvSpPr>
          <p:cNvPr id="5" name="Picture Placeholder 4">
            <a:extLst>
              <a:ext uri="{FF2B5EF4-FFF2-40B4-BE49-F238E27FC236}">
                <a16:creationId xmlns:a16="http://schemas.microsoft.com/office/drawing/2014/main" id="{97B212BC-B374-6AFF-A885-243CD55F4B3E}"/>
              </a:ext>
            </a:extLst>
          </p:cNvPr>
          <p:cNvSpPr>
            <a:spLocks noGrp="1"/>
          </p:cNvSpPr>
          <p:nvPr>
            <p:ph type="pic" sz="quarter" idx="10"/>
          </p:nvPr>
        </p:nvSpPr>
        <p:spPr>
          <a:xfrm>
            <a:off x="7446963" y="1263600"/>
            <a:ext cx="4116680" cy="4637416"/>
          </a:xfrm>
          <a:prstGeom prst="rect">
            <a:avLst/>
          </a:prstGeom>
        </p:spPr>
        <p:txBody>
          <a:bodyPr/>
          <a:lstStyle/>
          <a:p>
            <a:endParaRPr lang="en-US" dirty="0"/>
          </a:p>
        </p:txBody>
      </p:sp>
      <p:sp>
        <p:nvSpPr>
          <p:cNvPr id="3" name="Title Placeholder 15">
            <a:extLst>
              <a:ext uri="{FF2B5EF4-FFF2-40B4-BE49-F238E27FC236}">
                <a16:creationId xmlns:a16="http://schemas.microsoft.com/office/drawing/2014/main" id="{71A74CD2-0FDD-89AF-D699-AC8D7C368C3F}"/>
              </a:ext>
            </a:extLst>
          </p:cNvPr>
          <p:cNvSpPr>
            <a:spLocks noGrp="1"/>
          </p:cNvSpPr>
          <p:nvPr>
            <p:ph type="title"/>
          </p:nvPr>
        </p:nvSpPr>
        <p:spPr>
          <a:xfrm>
            <a:off x="1384251" y="136525"/>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
        <p:nvSpPr>
          <p:cNvPr id="4" name="Footer Placeholder 7">
            <a:extLst>
              <a:ext uri="{FF2B5EF4-FFF2-40B4-BE49-F238E27FC236}">
                <a16:creationId xmlns:a16="http://schemas.microsoft.com/office/drawing/2014/main" id="{10BE97BF-893F-86D1-F307-FDBC053BDD2F}"/>
              </a:ext>
            </a:extLst>
          </p:cNvPr>
          <p:cNvSpPr>
            <a:spLocks noGrp="1"/>
          </p:cNvSpPr>
          <p:nvPr>
            <p:ph type="ftr" sz="quarter" idx="3"/>
          </p:nvPr>
        </p:nvSpPr>
        <p:spPr>
          <a:xfrm>
            <a:off x="599096" y="6356349"/>
            <a:ext cx="7747462" cy="365125"/>
          </a:xfrm>
          <a:prstGeom prst="rect">
            <a:avLst/>
          </a:prstGeom>
        </p:spPr>
        <p:txBody>
          <a:bodyPr vert="horz" lIns="91440" tIns="45720" rIns="91440" bIns="45720" rtlCol="0" anchor="ctr"/>
          <a:lstStyle>
            <a:lvl1pPr algn="l">
              <a:defRPr sz="1600" b="0">
                <a:solidFill>
                  <a:srgbClr val="336195"/>
                </a:solidFill>
              </a:defRPr>
            </a:lvl1pPr>
          </a:lstStyle>
          <a:p>
            <a:endParaRPr lang="en-US" dirty="0"/>
          </a:p>
        </p:txBody>
      </p:sp>
    </p:spTree>
    <p:extLst>
      <p:ext uri="{BB962C8B-B14F-4D97-AF65-F5344CB8AC3E}">
        <p14:creationId xmlns:p14="http://schemas.microsoft.com/office/powerpoint/2010/main" val="40409452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E02064C-ECE4-6346-AA80-BCF7E3D4B306}"/>
              </a:ext>
            </a:extLst>
          </p:cNvPr>
          <p:cNvSpPr/>
          <p:nvPr userDrawn="1"/>
        </p:nvSpPr>
        <p:spPr>
          <a:xfrm>
            <a:off x="0" y="969648"/>
            <a:ext cx="12192000" cy="5057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hart Placeholder 4">
            <a:extLst>
              <a:ext uri="{FF2B5EF4-FFF2-40B4-BE49-F238E27FC236}">
                <a16:creationId xmlns:a16="http://schemas.microsoft.com/office/drawing/2014/main" id="{174EF9D0-5FD0-C013-F3F9-B74EAFF0BD85}"/>
              </a:ext>
            </a:extLst>
          </p:cNvPr>
          <p:cNvSpPr>
            <a:spLocks noGrp="1"/>
          </p:cNvSpPr>
          <p:nvPr>
            <p:ph type="chart" sz="quarter" idx="11"/>
          </p:nvPr>
        </p:nvSpPr>
        <p:spPr>
          <a:xfrm>
            <a:off x="7368209" y="1262034"/>
            <a:ext cx="4195434" cy="4626317"/>
          </a:xfrm>
          <a:prstGeom prst="rect">
            <a:avLst/>
          </a:prstGeom>
        </p:spPr>
        <p:txBody>
          <a:bodyPr/>
          <a:lstStyle/>
          <a:p>
            <a:endParaRPr lang="en-US"/>
          </a:p>
        </p:txBody>
      </p:sp>
      <p:sp>
        <p:nvSpPr>
          <p:cNvPr id="10" name="Text Placeholder 2">
            <a:extLst>
              <a:ext uri="{FF2B5EF4-FFF2-40B4-BE49-F238E27FC236}">
                <a16:creationId xmlns:a16="http://schemas.microsoft.com/office/drawing/2014/main" id="{DA4FD3DF-5EFF-7230-2D92-DD372475162D}"/>
              </a:ext>
            </a:extLst>
          </p:cNvPr>
          <p:cNvSpPr>
            <a:spLocks noGrp="1"/>
          </p:cNvSpPr>
          <p:nvPr>
            <p:ph idx="1" hasCustomPrompt="1"/>
          </p:nvPr>
        </p:nvSpPr>
        <p:spPr>
          <a:xfrm>
            <a:off x="512381" y="1262034"/>
            <a:ext cx="6657046" cy="4626318"/>
          </a:xfrm>
          <a:prstGeom prst="rect">
            <a:avLst/>
          </a:prstGeom>
        </p:spPr>
        <p:txBody>
          <a:bodyPr vert="horz" lIns="91440" tIns="45720" rIns="91440" bIns="45720" rtlCol="0">
            <a:normAutofit/>
          </a:bodyPr>
          <a:lstStyle>
            <a:lvl1pPr marL="0" indent="0">
              <a:buNone/>
              <a:defRPr/>
            </a:lvl1pPr>
            <a:lvl2pPr marL="457200" indent="0">
              <a:buNone/>
              <a:defRPr/>
            </a:lvl2pPr>
          </a:lstStyle>
          <a:p>
            <a:pPr lvl="0"/>
            <a:r>
              <a:rPr lang="en-US" dirty="0"/>
              <a:t>Main bullets for this particular layout are 22 point font size in sentence case</a:t>
            </a:r>
          </a:p>
          <a:p>
            <a:r>
              <a:rPr lang="en-US" dirty="0"/>
              <a:t>For a clear and easily digestible message, keep bullets short and to the point</a:t>
            </a:r>
          </a:p>
        </p:txBody>
      </p:sp>
      <p:sp>
        <p:nvSpPr>
          <p:cNvPr id="5" name="Title Placeholder 15">
            <a:extLst>
              <a:ext uri="{FF2B5EF4-FFF2-40B4-BE49-F238E27FC236}">
                <a16:creationId xmlns:a16="http://schemas.microsoft.com/office/drawing/2014/main" id="{ADA75A87-0EF2-3BA8-0BE4-7522F06D7A87}"/>
              </a:ext>
            </a:extLst>
          </p:cNvPr>
          <p:cNvSpPr>
            <a:spLocks noGrp="1"/>
          </p:cNvSpPr>
          <p:nvPr>
            <p:ph type="title"/>
          </p:nvPr>
        </p:nvSpPr>
        <p:spPr>
          <a:xfrm>
            <a:off x="1384251" y="136525"/>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Tree>
    <p:extLst>
      <p:ext uri="{BB962C8B-B14F-4D97-AF65-F5344CB8AC3E}">
        <p14:creationId xmlns:p14="http://schemas.microsoft.com/office/powerpoint/2010/main" val="8225564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3B01CF1-3863-E635-23C2-ECBFC951D4C3}"/>
              </a:ext>
            </a:extLst>
          </p:cNvPr>
          <p:cNvSpPr>
            <a:spLocks noGrp="1"/>
          </p:cNvSpPr>
          <p:nvPr>
            <p:ph type="ftr" sz="quarter" idx="11"/>
          </p:nvPr>
        </p:nvSpPr>
        <p:spPr/>
        <p:txBody>
          <a:bodyPr/>
          <a:lstStyle/>
          <a:p>
            <a:endParaRPr lang="en-US" dirty="0"/>
          </a:p>
        </p:txBody>
      </p:sp>
      <p:sp>
        <p:nvSpPr>
          <p:cNvPr id="5" name="Content Placeholder 7">
            <a:extLst>
              <a:ext uri="{FF2B5EF4-FFF2-40B4-BE49-F238E27FC236}">
                <a16:creationId xmlns:a16="http://schemas.microsoft.com/office/drawing/2014/main" id="{54DB94D2-B492-F97B-5206-C8DA5F3C9B61}"/>
              </a:ext>
            </a:extLst>
          </p:cNvPr>
          <p:cNvSpPr>
            <a:spLocks noGrp="1"/>
          </p:cNvSpPr>
          <p:nvPr>
            <p:ph sz="quarter" idx="12" hasCustomPrompt="1"/>
          </p:nvPr>
        </p:nvSpPr>
        <p:spPr>
          <a:xfrm>
            <a:off x="490537" y="2232838"/>
            <a:ext cx="11073106" cy="3685362"/>
          </a:xfrm>
          <a:prstGeom prst="rect">
            <a:avLst/>
          </a:prstGeom>
        </p:spPr>
        <p:txBody>
          <a:bodyPr tIns="640080" anchor="t" anchorCtr="0"/>
          <a:lstStyle>
            <a:lvl1pPr marL="0" indent="0" algn="ctr">
              <a:buNone/>
              <a:defRPr sz="1800" baseline="0"/>
            </a:lvl1pPr>
          </a:lstStyle>
          <a:p>
            <a:pPr lvl="0"/>
            <a:r>
              <a:rPr lang="en-US" dirty="0"/>
              <a:t>Add Chart , Table or Stock Image (No clipart please)</a:t>
            </a:r>
          </a:p>
        </p:txBody>
      </p:sp>
      <p:sp>
        <p:nvSpPr>
          <p:cNvPr id="6" name="Text Placeholder 2">
            <a:extLst>
              <a:ext uri="{FF2B5EF4-FFF2-40B4-BE49-F238E27FC236}">
                <a16:creationId xmlns:a16="http://schemas.microsoft.com/office/drawing/2014/main" id="{88276003-AFF3-BEC0-D84D-7027DEAD58D2}"/>
              </a:ext>
            </a:extLst>
          </p:cNvPr>
          <p:cNvSpPr>
            <a:spLocks noGrp="1"/>
          </p:cNvSpPr>
          <p:nvPr>
            <p:ph type="body" sz="quarter" idx="13" hasCustomPrompt="1"/>
          </p:nvPr>
        </p:nvSpPr>
        <p:spPr>
          <a:xfrm>
            <a:off x="490537" y="1263654"/>
            <a:ext cx="11073106" cy="503237"/>
          </a:xfrm>
          <a:prstGeom prst="rect">
            <a:avLst/>
          </a:prstGeom>
        </p:spPr>
        <p:txBody>
          <a:bodyPr/>
          <a:lstStyle>
            <a:lvl1pPr marL="0" marR="0" indent="0" algn="l" defTabSz="1218987" rtl="0" eaLnBrk="1" fontAlgn="auto" latinLnBrk="0" hangingPunct="1">
              <a:lnSpc>
                <a:spcPct val="95000"/>
              </a:lnSpc>
              <a:spcBef>
                <a:spcPts val="1200"/>
              </a:spcBef>
              <a:spcAft>
                <a:spcPts val="0"/>
              </a:spcAft>
              <a:buClr>
                <a:schemeClr val="tx2">
                  <a:lumMod val="50000"/>
                </a:schemeClr>
              </a:buClr>
              <a:buSzTx/>
              <a:buFont typeface="Wingdings" panose="05000000000000000000" pitchFamily="2" charset="2"/>
              <a:buNone/>
              <a:tabLst/>
              <a:defRPr sz="1800"/>
            </a:lvl1pPr>
          </a:lstStyle>
          <a:p>
            <a:pPr lvl="0"/>
            <a:r>
              <a:rPr lang="en-US" dirty="0"/>
              <a:t>Placeholder for sub-paragraph if needed. Resize or reposition the imagery below as necessary to accommodate your sub-paragraph.</a:t>
            </a:r>
          </a:p>
        </p:txBody>
      </p:sp>
      <p:sp>
        <p:nvSpPr>
          <p:cNvPr id="9" name="Title Placeholder 15">
            <a:extLst>
              <a:ext uri="{FF2B5EF4-FFF2-40B4-BE49-F238E27FC236}">
                <a16:creationId xmlns:a16="http://schemas.microsoft.com/office/drawing/2014/main" id="{83C9BB58-B2DB-79EB-583E-5F37E2792023}"/>
              </a:ext>
            </a:extLst>
          </p:cNvPr>
          <p:cNvSpPr>
            <a:spLocks noGrp="1"/>
          </p:cNvSpPr>
          <p:nvPr>
            <p:ph type="title"/>
          </p:nvPr>
        </p:nvSpPr>
        <p:spPr>
          <a:xfrm>
            <a:off x="1384251" y="136525"/>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Tree>
    <p:extLst>
      <p:ext uri="{BB962C8B-B14F-4D97-AF65-F5344CB8AC3E}">
        <p14:creationId xmlns:p14="http://schemas.microsoft.com/office/powerpoint/2010/main" val="12027469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3F3BCA8-07E9-AE07-AC18-43433AF2C06D}"/>
              </a:ext>
            </a:extLst>
          </p:cNvPr>
          <p:cNvSpPr>
            <a:spLocks noGrp="1"/>
          </p:cNvSpPr>
          <p:nvPr>
            <p:ph type="ftr" sz="quarter" idx="11"/>
          </p:nvPr>
        </p:nvSpPr>
        <p:spPr/>
        <p:txBody>
          <a:bodyPr/>
          <a:lstStyle/>
          <a:p>
            <a:endParaRPr lang="en-US" dirty="0"/>
          </a:p>
        </p:txBody>
      </p:sp>
      <p:sp>
        <p:nvSpPr>
          <p:cNvPr id="5" name="Content Placeholder 2">
            <a:extLst>
              <a:ext uri="{FF2B5EF4-FFF2-40B4-BE49-F238E27FC236}">
                <a16:creationId xmlns:a16="http://schemas.microsoft.com/office/drawing/2014/main" id="{079A8245-9745-332D-D17D-5472B6CF94D7}"/>
              </a:ext>
            </a:extLst>
          </p:cNvPr>
          <p:cNvSpPr>
            <a:spLocks noGrp="1"/>
          </p:cNvSpPr>
          <p:nvPr>
            <p:ph idx="1" hasCustomPrompt="1"/>
          </p:nvPr>
        </p:nvSpPr>
        <p:spPr>
          <a:xfrm>
            <a:off x="490538" y="1259185"/>
            <a:ext cx="4424362" cy="4637416"/>
          </a:xfrm>
          <a:prstGeom prst="rect">
            <a:avLst/>
          </a:prstGeom>
        </p:spPr>
        <p:txBody>
          <a:bodyPr/>
          <a:lstStyle>
            <a:lvl1pPr>
              <a:defRPr sz="2000"/>
            </a:lvl1pPr>
            <a:lvl2pPr>
              <a:defRPr sz="2000"/>
            </a:lvl2pPr>
            <a:lvl3pPr>
              <a:defRPr sz="2000"/>
            </a:lvl3pPr>
            <a:lvl4pPr>
              <a:defRPr sz="2000"/>
            </a:lvl4pPr>
            <a:lvl5pPr>
              <a:defRPr sz="2000"/>
            </a:lvl5pPr>
          </a:lstStyle>
          <a:p>
            <a:r>
              <a:rPr lang="en-US" dirty="0"/>
              <a:t>For a clear and easily digestible message, keep bullets short and to the point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97A200F9-28F1-6140-E6DB-1BCA290B4B50}"/>
              </a:ext>
            </a:extLst>
          </p:cNvPr>
          <p:cNvSpPr>
            <a:spLocks noGrp="1"/>
          </p:cNvSpPr>
          <p:nvPr>
            <p:ph idx="12" hasCustomPrompt="1"/>
          </p:nvPr>
        </p:nvSpPr>
        <p:spPr>
          <a:xfrm>
            <a:off x="5103627" y="1259185"/>
            <a:ext cx="6460015" cy="4637416"/>
          </a:xfrm>
          <a:prstGeom prst="rect">
            <a:avLst/>
          </a:prstGeom>
        </p:spPr>
        <p:txBody>
          <a:bodyPr tIns="1005840"/>
          <a:lstStyle>
            <a:lvl1pPr marL="0" indent="0" algn="ctr">
              <a:buNone/>
              <a:defRPr sz="2000"/>
            </a:lvl1pPr>
            <a:lvl2pPr>
              <a:defRPr sz="2000"/>
            </a:lvl2pPr>
            <a:lvl3pPr>
              <a:defRPr sz="2000"/>
            </a:lvl3pPr>
            <a:lvl4pPr>
              <a:defRPr sz="2000"/>
            </a:lvl4pPr>
            <a:lvl5pPr>
              <a:defRPr sz="2000"/>
            </a:lvl5pPr>
          </a:lstStyle>
          <a:p>
            <a:pPr lvl="0"/>
            <a:r>
              <a:rPr lang="en-US" dirty="0"/>
              <a:t>Click to add chart, table, or imagery</a:t>
            </a:r>
          </a:p>
        </p:txBody>
      </p:sp>
      <p:sp>
        <p:nvSpPr>
          <p:cNvPr id="7" name="Title Placeholder 15">
            <a:extLst>
              <a:ext uri="{FF2B5EF4-FFF2-40B4-BE49-F238E27FC236}">
                <a16:creationId xmlns:a16="http://schemas.microsoft.com/office/drawing/2014/main" id="{7E664EF0-F580-E978-900B-BD7CAAC8DAFC}"/>
              </a:ext>
            </a:extLst>
          </p:cNvPr>
          <p:cNvSpPr>
            <a:spLocks noGrp="1"/>
          </p:cNvSpPr>
          <p:nvPr>
            <p:ph type="title"/>
          </p:nvPr>
        </p:nvSpPr>
        <p:spPr>
          <a:xfrm>
            <a:off x="1384251" y="136525"/>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Tree>
    <p:extLst>
      <p:ext uri="{BB962C8B-B14F-4D97-AF65-F5344CB8AC3E}">
        <p14:creationId xmlns:p14="http://schemas.microsoft.com/office/powerpoint/2010/main" val="17267139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BD1E235-E97F-7BD5-A32A-177E5127598C}"/>
              </a:ext>
            </a:extLst>
          </p:cNvPr>
          <p:cNvSpPr>
            <a:spLocks noGrp="1"/>
          </p:cNvSpPr>
          <p:nvPr>
            <p:ph type="ftr" sz="quarter" idx="11"/>
          </p:nvPr>
        </p:nvSpPr>
        <p:spPr/>
        <p:txBody>
          <a:bodyPr/>
          <a:lstStyle/>
          <a:p>
            <a:endParaRPr lang="en-US" dirty="0"/>
          </a:p>
        </p:txBody>
      </p:sp>
      <p:sp>
        <p:nvSpPr>
          <p:cNvPr id="5" name="Content Placeholder 2">
            <a:extLst>
              <a:ext uri="{FF2B5EF4-FFF2-40B4-BE49-F238E27FC236}">
                <a16:creationId xmlns:a16="http://schemas.microsoft.com/office/drawing/2014/main" id="{9B2E057B-0FAE-A2BB-B7B2-7D76046EB666}"/>
              </a:ext>
            </a:extLst>
          </p:cNvPr>
          <p:cNvSpPr>
            <a:spLocks noGrp="1"/>
          </p:cNvSpPr>
          <p:nvPr>
            <p:ph idx="1" hasCustomPrompt="1"/>
          </p:nvPr>
        </p:nvSpPr>
        <p:spPr>
          <a:xfrm>
            <a:off x="490538" y="1263654"/>
            <a:ext cx="5303520" cy="4801865"/>
          </a:xfrm>
          <a:prstGeom prst="rect">
            <a:avLst/>
          </a:prstGeom>
        </p:spPr>
        <p:txBody>
          <a:bodyPr/>
          <a:lstStyle>
            <a:lvl1pPr>
              <a:defRPr sz="2000"/>
            </a:lvl1pPr>
            <a:lvl2pPr>
              <a:defRPr sz="2000"/>
            </a:lvl2pPr>
            <a:lvl3pPr>
              <a:defRPr sz="2000"/>
            </a:lvl3pPr>
            <a:lvl4pPr>
              <a:defRPr sz="2000"/>
            </a:lvl4pPr>
            <a:lvl5pPr>
              <a:defRPr sz="2000"/>
            </a:lvl5pPr>
          </a:lstStyle>
          <a:p>
            <a:r>
              <a:rPr lang="en-US" dirty="0"/>
              <a:t>For a clear and easily digestible message, keep bullets short and to the point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C3D0CAD1-7AB5-F6CF-990A-70A417EF2E86}"/>
              </a:ext>
            </a:extLst>
          </p:cNvPr>
          <p:cNvSpPr>
            <a:spLocks noGrp="1"/>
          </p:cNvSpPr>
          <p:nvPr>
            <p:ph idx="12" hasCustomPrompt="1"/>
          </p:nvPr>
        </p:nvSpPr>
        <p:spPr>
          <a:xfrm>
            <a:off x="6260123" y="1263654"/>
            <a:ext cx="5303520" cy="4801865"/>
          </a:xfrm>
          <a:prstGeom prst="rect">
            <a:avLst/>
          </a:prstGeom>
        </p:spPr>
        <p:txBody>
          <a:bodyPr/>
          <a:lstStyle>
            <a:lvl1pPr>
              <a:defRPr sz="2000"/>
            </a:lvl1pPr>
            <a:lvl2pPr>
              <a:defRPr sz="2000"/>
            </a:lvl2pPr>
            <a:lvl3pPr>
              <a:defRPr sz="2000"/>
            </a:lvl3pPr>
            <a:lvl4pPr>
              <a:defRPr sz="2000"/>
            </a:lvl4pPr>
            <a:lvl5pPr>
              <a:defRPr sz="2000"/>
            </a:lvl5pPr>
          </a:lstStyle>
          <a:p>
            <a:r>
              <a:rPr lang="en-US" dirty="0"/>
              <a:t>For a clear and easily digestible message, keep bullets short and to the point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5">
            <a:extLst>
              <a:ext uri="{FF2B5EF4-FFF2-40B4-BE49-F238E27FC236}">
                <a16:creationId xmlns:a16="http://schemas.microsoft.com/office/drawing/2014/main" id="{CEE04CD3-FA72-D8C0-87B3-F6B575F0A58D}"/>
              </a:ext>
            </a:extLst>
          </p:cNvPr>
          <p:cNvSpPr>
            <a:spLocks noGrp="1"/>
          </p:cNvSpPr>
          <p:nvPr>
            <p:ph type="title"/>
          </p:nvPr>
        </p:nvSpPr>
        <p:spPr>
          <a:xfrm>
            <a:off x="1384251" y="136525"/>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Tree>
    <p:extLst>
      <p:ext uri="{BB962C8B-B14F-4D97-AF65-F5344CB8AC3E}">
        <p14:creationId xmlns:p14="http://schemas.microsoft.com/office/powerpoint/2010/main" val="1781971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B2B6E904-D323-AA26-7845-6AB01CCA4305}"/>
              </a:ext>
            </a:extLst>
          </p:cNvPr>
          <p:cNvSpPr>
            <a:spLocks noGrp="1"/>
          </p:cNvSpPr>
          <p:nvPr>
            <p:ph idx="1" hasCustomPrompt="1"/>
          </p:nvPr>
        </p:nvSpPr>
        <p:spPr>
          <a:xfrm>
            <a:off x="512381" y="1986668"/>
            <a:ext cx="6657046" cy="4025249"/>
          </a:xfrm>
          <a:prstGeom prst="rect">
            <a:avLst/>
          </a:prstGeom>
        </p:spPr>
        <p:txBody>
          <a:bodyPr vert="horz" lIns="91440" tIns="45720" rIns="91440" bIns="45720" rtlCol="0">
            <a:normAutofit/>
          </a:bodyPr>
          <a:lstStyle/>
          <a:p>
            <a:pPr lvl="0"/>
            <a:r>
              <a:rPr lang="en-US" dirty="0"/>
              <a:t>Main bullets for this particular layout are 22 point font size in sentence case</a:t>
            </a:r>
          </a:p>
          <a:p>
            <a:pPr lvl="1"/>
            <a:r>
              <a:rPr lang="en-US" dirty="0"/>
              <a:t>Sub-bullets are 20 point font size in sentence case</a:t>
            </a:r>
          </a:p>
          <a:p>
            <a:pPr lvl="1"/>
            <a:r>
              <a:rPr lang="en-US" dirty="0"/>
              <a:t>All bullets use the Arial font</a:t>
            </a:r>
          </a:p>
          <a:p>
            <a:r>
              <a:rPr lang="en-US" dirty="0"/>
              <a:t>For a clear and easily digestible message, keep bullets short and to the point</a:t>
            </a:r>
          </a:p>
          <a:p>
            <a:pPr lvl="1"/>
            <a:r>
              <a:rPr lang="en-US" dirty="0"/>
              <a:t>Avoid paragraphs</a:t>
            </a:r>
          </a:p>
          <a:p>
            <a:pPr lvl="1"/>
            <a:r>
              <a:rPr lang="en-US" dirty="0"/>
              <a:t>Only include essential information</a:t>
            </a:r>
          </a:p>
          <a:p>
            <a:pPr lvl="1"/>
            <a:r>
              <a:rPr lang="en-US" dirty="0"/>
              <a:t>Use bullets to summarize the main ideas</a:t>
            </a:r>
          </a:p>
        </p:txBody>
      </p:sp>
      <p:sp>
        <p:nvSpPr>
          <p:cNvPr id="5" name="Picture Placeholder 4">
            <a:extLst>
              <a:ext uri="{FF2B5EF4-FFF2-40B4-BE49-F238E27FC236}">
                <a16:creationId xmlns:a16="http://schemas.microsoft.com/office/drawing/2014/main" id="{97B212BC-B374-6AFF-A885-243CD55F4B3E}"/>
              </a:ext>
            </a:extLst>
          </p:cNvPr>
          <p:cNvSpPr>
            <a:spLocks noGrp="1"/>
          </p:cNvSpPr>
          <p:nvPr>
            <p:ph type="pic" sz="quarter" idx="10"/>
          </p:nvPr>
        </p:nvSpPr>
        <p:spPr>
          <a:xfrm>
            <a:off x="7446963" y="1986614"/>
            <a:ext cx="4116680" cy="4025249"/>
          </a:xfrm>
          <a:prstGeom prst="rect">
            <a:avLst/>
          </a:prstGeom>
        </p:spPr>
        <p:txBody>
          <a:bodyPr/>
          <a:lstStyle/>
          <a:p>
            <a:endParaRPr lang="en-US"/>
          </a:p>
        </p:txBody>
      </p:sp>
      <p:sp>
        <p:nvSpPr>
          <p:cNvPr id="7" name="Title Placeholder 15">
            <a:extLst>
              <a:ext uri="{FF2B5EF4-FFF2-40B4-BE49-F238E27FC236}">
                <a16:creationId xmlns:a16="http://schemas.microsoft.com/office/drawing/2014/main" id="{5C043E61-0064-DBE4-BB44-AF1A0E6E6ACC}"/>
              </a:ext>
            </a:extLst>
          </p:cNvPr>
          <p:cNvSpPr>
            <a:spLocks noGrp="1"/>
          </p:cNvSpPr>
          <p:nvPr>
            <p:ph type="title"/>
          </p:nvPr>
        </p:nvSpPr>
        <p:spPr>
          <a:xfrm>
            <a:off x="512381" y="1184452"/>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
        <p:nvSpPr>
          <p:cNvPr id="10" name="Slide Number Placeholder 9">
            <a:extLst>
              <a:ext uri="{FF2B5EF4-FFF2-40B4-BE49-F238E27FC236}">
                <a16:creationId xmlns:a16="http://schemas.microsoft.com/office/drawing/2014/main" id="{CE08B028-C68B-313C-F65C-AB424CC04A5B}"/>
              </a:ext>
            </a:extLst>
          </p:cNvPr>
          <p:cNvSpPr>
            <a:spLocks noGrp="1"/>
          </p:cNvSpPr>
          <p:nvPr>
            <p:ph type="sldNum" sz="quarter" idx="11"/>
          </p:nvPr>
        </p:nvSpPr>
        <p:spPr>
          <a:xfrm>
            <a:off x="8820443" y="6356350"/>
            <a:ext cx="2743200" cy="365125"/>
          </a:xfrm>
          <a:prstGeom prst="rect">
            <a:avLst/>
          </a:prstGeom>
        </p:spPr>
        <p:txBody>
          <a:bodyPr/>
          <a:lstStyle/>
          <a:p>
            <a:fld id="{1F9E0552-4669-BE4E-8099-FE677EC0F865}" type="slidenum">
              <a:rPr lang="en-US" smtClean="0"/>
              <a:t>‹#›</a:t>
            </a:fld>
            <a:endParaRPr lang="en-US" dirty="0"/>
          </a:p>
        </p:txBody>
      </p:sp>
      <p:sp>
        <p:nvSpPr>
          <p:cNvPr id="6" name="Footer Placeholder 7">
            <a:extLst>
              <a:ext uri="{FF2B5EF4-FFF2-40B4-BE49-F238E27FC236}">
                <a16:creationId xmlns:a16="http://schemas.microsoft.com/office/drawing/2014/main" id="{D1CCCFAB-81BA-168E-CFE0-144DCC6A34CC}"/>
              </a:ext>
            </a:extLst>
          </p:cNvPr>
          <p:cNvSpPr>
            <a:spLocks noGrp="1"/>
          </p:cNvSpPr>
          <p:nvPr>
            <p:ph type="ftr" sz="quarter" idx="3"/>
          </p:nvPr>
        </p:nvSpPr>
        <p:spPr>
          <a:xfrm>
            <a:off x="4538748" y="6356350"/>
            <a:ext cx="3114505" cy="365125"/>
          </a:xfrm>
          <a:prstGeom prst="rect">
            <a:avLst/>
          </a:prstGeom>
        </p:spPr>
        <p:txBody>
          <a:bodyPr vert="horz" lIns="91440" tIns="45720" rIns="91440" bIns="45720" rtlCol="0" anchor="ctr"/>
          <a:lstStyle>
            <a:lvl1pPr algn="ctr">
              <a:defRPr sz="1600" b="1">
                <a:solidFill>
                  <a:srgbClr val="336195"/>
                </a:solidFill>
              </a:defRPr>
            </a:lvl1pPr>
          </a:lstStyle>
          <a:p>
            <a:endParaRPr lang="en-US" dirty="0"/>
          </a:p>
        </p:txBody>
      </p:sp>
    </p:spTree>
    <p:extLst>
      <p:ext uri="{BB962C8B-B14F-4D97-AF65-F5344CB8AC3E}">
        <p14:creationId xmlns:p14="http://schemas.microsoft.com/office/powerpoint/2010/main" val="3826939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E02064C-ECE4-6346-AA80-BCF7E3D4B306}"/>
              </a:ext>
            </a:extLst>
          </p:cNvPr>
          <p:cNvSpPr/>
          <p:nvPr userDrawn="1"/>
        </p:nvSpPr>
        <p:spPr>
          <a:xfrm>
            <a:off x="0" y="1028700"/>
            <a:ext cx="12192000" cy="5057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5">
            <a:extLst>
              <a:ext uri="{FF2B5EF4-FFF2-40B4-BE49-F238E27FC236}">
                <a16:creationId xmlns:a16="http://schemas.microsoft.com/office/drawing/2014/main" id="{EF5FD4D9-0D6E-733C-F71B-C0404F84F5BE}"/>
              </a:ext>
            </a:extLst>
          </p:cNvPr>
          <p:cNvSpPr>
            <a:spLocks noGrp="1"/>
          </p:cNvSpPr>
          <p:nvPr>
            <p:ph type="title"/>
          </p:nvPr>
        </p:nvSpPr>
        <p:spPr>
          <a:xfrm>
            <a:off x="512381" y="1184452"/>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
        <p:nvSpPr>
          <p:cNvPr id="9" name="Chart Placeholder 4">
            <a:extLst>
              <a:ext uri="{FF2B5EF4-FFF2-40B4-BE49-F238E27FC236}">
                <a16:creationId xmlns:a16="http://schemas.microsoft.com/office/drawing/2014/main" id="{174EF9D0-5FD0-C013-F3F9-B74EAFF0BD85}"/>
              </a:ext>
            </a:extLst>
          </p:cNvPr>
          <p:cNvSpPr>
            <a:spLocks noGrp="1"/>
          </p:cNvSpPr>
          <p:nvPr>
            <p:ph type="chart" sz="quarter" idx="11"/>
          </p:nvPr>
        </p:nvSpPr>
        <p:spPr>
          <a:xfrm>
            <a:off x="7368209" y="1986669"/>
            <a:ext cx="4195434" cy="4025248"/>
          </a:xfrm>
          <a:prstGeom prst="rect">
            <a:avLst/>
          </a:prstGeom>
        </p:spPr>
        <p:txBody>
          <a:bodyPr/>
          <a:lstStyle/>
          <a:p>
            <a:endParaRPr lang="en-US"/>
          </a:p>
        </p:txBody>
      </p:sp>
      <p:sp>
        <p:nvSpPr>
          <p:cNvPr id="10" name="Text Placeholder 2">
            <a:extLst>
              <a:ext uri="{FF2B5EF4-FFF2-40B4-BE49-F238E27FC236}">
                <a16:creationId xmlns:a16="http://schemas.microsoft.com/office/drawing/2014/main" id="{DA4FD3DF-5EFF-7230-2D92-DD372475162D}"/>
              </a:ext>
            </a:extLst>
          </p:cNvPr>
          <p:cNvSpPr>
            <a:spLocks noGrp="1"/>
          </p:cNvSpPr>
          <p:nvPr>
            <p:ph idx="1" hasCustomPrompt="1"/>
          </p:nvPr>
        </p:nvSpPr>
        <p:spPr>
          <a:xfrm>
            <a:off x="512381" y="1986668"/>
            <a:ext cx="6657046" cy="4025249"/>
          </a:xfrm>
          <a:prstGeom prst="rect">
            <a:avLst/>
          </a:prstGeom>
        </p:spPr>
        <p:txBody>
          <a:bodyPr vert="horz" lIns="91440" tIns="45720" rIns="91440" bIns="45720" rtlCol="0">
            <a:normAutofit/>
          </a:bodyPr>
          <a:lstStyle>
            <a:lvl1pPr marL="0" indent="0">
              <a:buNone/>
              <a:defRPr/>
            </a:lvl1pPr>
            <a:lvl2pPr marL="457200" indent="0">
              <a:buNone/>
              <a:defRPr/>
            </a:lvl2pPr>
          </a:lstStyle>
          <a:p>
            <a:pPr lvl="0"/>
            <a:r>
              <a:rPr lang="en-US" dirty="0"/>
              <a:t>Main bullets for this particular layout are 22 point font size in sentence case</a:t>
            </a:r>
          </a:p>
          <a:p>
            <a:r>
              <a:rPr lang="en-US" dirty="0"/>
              <a:t>For a clear and easily digestible message, keep bullets short and to the point</a:t>
            </a:r>
          </a:p>
        </p:txBody>
      </p:sp>
      <p:sp>
        <p:nvSpPr>
          <p:cNvPr id="13" name="Slide Number Placeholder 9">
            <a:extLst>
              <a:ext uri="{FF2B5EF4-FFF2-40B4-BE49-F238E27FC236}">
                <a16:creationId xmlns:a16="http://schemas.microsoft.com/office/drawing/2014/main" id="{0347293E-6B71-2FEC-591D-EB2B36EA9781}"/>
              </a:ext>
            </a:extLst>
          </p:cNvPr>
          <p:cNvSpPr>
            <a:spLocks noGrp="1"/>
          </p:cNvSpPr>
          <p:nvPr>
            <p:ph type="sldNum" sz="quarter" idx="10"/>
          </p:nvPr>
        </p:nvSpPr>
        <p:spPr>
          <a:xfrm>
            <a:off x="8820443" y="6356350"/>
            <a:ext cx="2743200" cy="365125"/>
          </a:xfrm>
          <a:prstGeom prst="rect">
            <a:avLst/>
          </a:prstGeom>
        </p:spPr>
        <p:txBody>
          <a:bodyPr/>
          <a:lstStyle/>
          <a:p>
            <a:fld id="{1F9E0552-4669-BE4E-8099-FE677EC0F865}" type="slidenum">
              <a:rPr lang="en-US" smtClean="0"/>
              <a:t>‹#›</a:t>
            </a:fld>
            <a:endParaRPr lang="en-US" dirty="0"/>
          </a:p>
        </p:txBody>
      </p:sp>
      <p:sp>
        <p:nvSpPr>
          <p:cNvPr id="4" name="Footer Placeholder 7">
            <a:extLst>
              <a:ext uri="{FF2B5EF4-FFF2-40B4-BE49-F238E27FC236}">
                <a16:creationId xmlns:a16="http://schemas.microsoft.com/office/drawing/2014/main" id="{844930C0-8DFE-EEC9-3413-4D8A63BDC881}"/>
              </a:ext>
            </a:extLst>
          </p:cNvPr>
          <p:cNvSpPr>
            <a:spLocks noGrp="1"/>
          </p:cNvSpPr>
          <p:nvPr>
            <p:ph type="ftr" sz="quarter" idx="3"/>
          </p:nvPr>
        </p:nvSpPr>
        <p:spPr>
          <a:xfrm>
            <a:off x="4538748" y="6356350"/>
            <a:ext cx="3114505" cy="365125"/>
          </a:xfrm>
          <a:prstGeom prst="rect">
            <a:avLst/>
          </a:prstGeom>
        </p:spPr>
        <p:txBody>
          <a:bodyPr vert="horz" lIns="91440" tIns="45720" rIns="91440" bIns="45720" rtlCol="0" anchor="ctr"/>
          <a:lstStyle>
            <a:lvl1pPr algn="ctr">
              <a:defRPr sz="1600" b="1">
                <a:solidFill>
                  <a:srgbClr val="336195"/>
                </a:solidFill>
              </a:defRPr>
            </a:lvl1pPr>
          </a:lstStyle>
          <a:p>
            <a:endParaRPr lang="en-US" dirty="0"/>
          </a:p>
        </p:txBody>
      </p:sp>
    </p:spTree>
    <p:extLst>
      <p:ext uri="{BB962C8B-B14F-4D97-AF65-F5344CB8AC3E}">
        <p14:creationId xmlns:p14="http://schemas.microsoft.com/office/powerpoint/2010/main" val="2856608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48EE9-E96C-0E83-D106-FB055E1AD83A}"/>
              </a:ext>
            </a:extLst>
          </p:cNvPr>
          <p:cNvSpPr>
            <a:spLocks noGrp="1"/>
          </p:cNvSpPr>
          <p:nvPr>
            <p:ph type="title"/>
          </p:nvPr>
        </p:nvSpPr>
        <p:spPr>
          <a:xfrm>
            <a:off x="512381" y="1184452"/>
            <a:ext cx="11184316" cy="654050"/>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F576943-1F25-D736-065D-B8419A46661A}"/>
              </a:ext>
            </a:extLst>
          </p:cNvPr>
          <p:cNvSpPr>
            <a:spLocks noGrp="1"/>
          </p:cNvSpPr>
          <p:nvPr>
            <p:ph type="sldNum" sz="quarter" idx="10"/>
          </p:nvPr>
        </p:nvSpPr>
        <p:spPr>
          <a:xfrm>
            <a:off x="8610600" y="6356350"/>
            <a:ext cx="2743200" cy="365125"/>
          </a:xfrm>
          <a:prstGeom prst="rect">
            <a:avLst/>
          </a:prstGeom>
        </p:spPr>
        <p:txBody>
          <a:bodyPr/>
          <a:lstStyle/>
          <a:p>
            <a:fld id="{1F9E0552-4669-BE4E-8099-FE677EC0F865}" type="slidenum">
              <a:rPr lang="en-US" smtClean="0"/>
              <a:pPr/>
              <a:t>‹#›</a:t>
            </a:fld>
            <a:endParaRPr lang="en-US" dirty="0"/>
          </a:p>
        </p:txBody>
      </p:sp>
      <p:sp>
        <p:nvSpPr>
          <p:cNvPr id="4" name="Footer Placeholder 3">
            <a:extLst>
              <a:ext uri="{FF2B5EF4-FFF2-40B4-BE49-F238E27FC236}">
                <a16:creationId xmlns:a16="http://schemas.microsoft.com/office/drawing/2014/main" id="{33B01CF1-3863-E635-23C2-ECBFC951D4C3}"/>
              </a:ext>
            </a:extLst>
          </p:cNvPr>
          <p:cNvSpPr>
            <a:spLocks noGrp="1"/>
          </p:cNvSpPr>
          <p:nvPr>
            <p:ph type="ftr" sz="quarter" idx="11"/>
          </p:nvPr>
        </p:nvSpPr>
        <p:spPr/>
        <p:txBody>
          <a:bodyPr/>
          <a:lstStyle/>
          <a:p>
            <a:endParaRPr lang="en-US" dirty="0"/>
          </a:p>
        </p:txBody>
      </p:sp>
      <p:sp>
        <p:nvSpPr>
          <p:cNvPr id="5" name="Content Placeholder 7">
            <a:extLst>
              <a:ext uri="{FF2B5EF4-FFF2-40B4-BE49-F238E27FC236}">
                <a16:creationId xmlns:a16="http://schemas.microsoft.com/office/drawing/2014/main" id="{54DB94D2-B492-F97B-5206-C8DA5F3C9B61}"/>
              </a:ext>
            </a:extLst>
          </p:cNvPr>
          <p:cNvSpPr>
            <a:spLocks noGrp="1"/>
          </p:cNvSpPr>
          <p:nvPr>
            <p:ph sz="quarter" idx="12" hasCustomPrompt="1"/>
          </p:nvPr>
        </p:nvSpPr>
        <p:spPr>
          <a:xfrm>
            <a:off x="490537" y="2784142"/>
            <a:ext cx="11206160" cy="3134057"/>
          </a:xfrm>
          <a:prstGeom prst="rect">
            <a:avLst/>
          </a:prstGeom>
        </p:spPr>
        <p:txBody>
          <a:bodyPr tIns="640080" anchor="t" anchorCtr="0"/>
          <a:lstStyle>
            <a:lvl1pPr marL="0" indent="0" algn="ctr">
              <a:buNone/>
              <a:defRPr sz="1800" baseline="0"/>
            </a:lvl1pPr>
          </a:lstStyle>
          <a:p>
            <a:pPr lvl="0"/>
            <a:r>
              <a:rPr lang="en-US" dirty="0"/>
              <a:t>Add Chart , Table or Stock Image (No clipart please)</a:t>
            </a:r>
          </a:p>
        </p:txBody>
      </p:sp>
      <p:sp>
        <p:nvSpPr>
          <p:cNvPr id="6" name="Text Placeholder 2">
            <a:extLst>
              <a:ext uri="{FF2B5EF4-FFF2-40B4-BE49-F238E27FC236}">
                <a16:creationId xmlns:a16="http://schemas.microsoft.com/office/drawing/2014/main" id="{88276003-AFF3-BEC0-D84D-7027DEAD58D2}"/>
              </a:ext>
            </a:extLst>
          </p:cNvPr>
          <p:cNvSpPr>
            <a:spLocks noGrp="1"/>
          </p:cNvSpPr>
          <p:nvPr>
            <p:ph type="body" sz="quarter" idx="13" hasCustomPrompt="1"/>
          </p:nvPr>
        </p:nvSpPr>
        <p:spPr>
          <a:xfrm>
            <a:off x="490537" y="2025034"/>
            <a:ext cx="11206160" cy="503237"/>
          </a:xfrm>
          <a:prstGeom prst="rect">
            <a:avLst/>
          </a:prstGeom>
        </p:spPr>
        <p:txBody>
          <a:bodyPr/>
          <a:lstStyle>
            <a:lvl1pPr marL="0" marR="0" indent="0" algn="l" defTabSz="1218987" rtl="0" eaLnBrk="1" fontAlgn="auto" latinLnBrk="0" hangingPunct="1">
              <a:lnSpc>
                <a:spcPct val="95000"/>
              </a:lnSpc>
              <a:spcBef>
                <a:spcPts val="1200"/>
              </a:spcBef>
              <a:spcAft>
                <a:spcPts val="0"/>
              </a:spcAft>
              <a:buClr>
                <a:schemeClr val="tx2">
                  <a:lumMod val="50000"/>
                </a:schemeClr>
              </a:buClr>
              <a:buSzTx/>
              <a:buFont typeface="Wingdings" panose="05000000000000000000" pitchFamily="2" charset="2"/>
              <a:buNone/>
              <a:tabLst/>
              <a:defRPr sz="1800"/>
            </a:lvl1pPr>
          </a:lstStyle>
          <a:p>
            <a:pPr lvl="0"/>
            <a:r>
              <a:rPr lang="en-US" dirty="0"/>
              <a:t>Placeholder for sub-paragraph if needed. Resize or reposition the imagery below as necessary to accommodate your sub-paragraph.</a:t>
            </a:r>
          </a:p>
        </p:txBody>
      </p:sp>
    </p:spTree>
    <p:extLst>
      <p:ext uri="{BB962C8B-B14F-4D97-AF65-F5344CB8AC3E}">
        <p14:creationId xmlns:p14="http://schemas.microsoft.com/office/powerpoint/2010/main" val="3944477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72AD5-5E3E-CCEA-596C-F650BEA866C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3B965AB-6FF5-85E9-26B3-33360C623194}"/>
              </a:ext>
            </a:extLst>
          </p:cNvPr>
          <p:cNvSpPr>
            <a:spLocks noGrp="1"/>
          </p:cNvSpPr>
          <p:nvPr>
            <p:ph type="sldNum" sz="quarter" idx="10"/>
          </p:nvPr>
        </p:nvSpPr>
        <p:spPr>
          <a:xfrm>
            <a:off x="8610600" y="6356350"/>
            <a:ext cx="2743200" cy="365125"/>
          </a:xfrm>
          <a:prstGeom prst="rect">
            <a:avLst/>
          </a:prstGeom>
        </p:spPr>
        <p:txBody>
          <a:bodyPr/>
          <a:lstStyle/>
          <a:p>
            <a:fld id="{1F9E0552-4669-BE4E-8099-FE677EC0F865}" type="slidenum">
              <a:rPr lang="en-US" smtClean="0"/>
              <a:pPr/>
              <a:t>‹#›</a:t>
            </a:fld>
            <a:endParaRPr lang="en-US" dirty="0"/>
          </a:p>
        </p:txBody>
      </p:sp>
      <p:sp>
        <p:nvSpPr>
          <p:cNvPr id="4" name="Footer Placeholder 3">
            <a:extLst>
              <a:ext uri="{FF2B5EF4-FFF2-40B4-BE49-F238E27FC236}">
                <a16:creationId xmlns:a16="http://schemas.microsoft.com/office/drawing/2014/main" id="{B3F3BCA8-07E9-AE07-AC18-43433AF2C06D}"/>
              </a:ext>
            </a:extLst>
          </p:cNvPr>
          <p:cNvSpPr>
            <a:spLocks noGrp="1"/>
          </p:cNvSpPr>
          <p:nvPr>
            <p:ph type="ftr" sz="quarter" idx="11"/>
          </p:nvPr>
        </p:nvSpPr>
        <p:spPr/>
        <p:txBody>
          <a:bodyPr/>
          <a:lstStyle/>
          <a:p>
            <a:endParaRPr lang="en-US" dirty="0"/>
          </a:p>
        </p:txBody>
      </p:sp>
      <p:sp>
        <p:nvSpPr>
          <p:cNvPr id="5" name="Content Placeholder 2">
            <a:extLst>
              <a:ext uri="{FF2B5EF4-FFF2-40B4-BE49-F238E27FC236}">
                <a16:creationId xmlns:a16="http://schemas.microsoft.com/office/drawing/2014/main" id="{079A8245-9745-332D-D17D-5472B6CF94D7}"/>
              </a:ext>
            </a:extLst>
          </p:cNvPr>
          <p:cNvSpPr>
            <a:spLocks noGrp="1"/>
          </p:cNvSpPr>
          <p:nvPr>
            <p:ph idx="1" hasCustomPrompt="1"/>
          </p:nvPr>
        </p:nvSpPr>
        <p:spPr>
          <a:xfrm>
            <a:off x="490538" y="2033516"/>
            <a:ext cx="4424362" cy="3910084"/>
          </a:xfrm>
          <a:prstGeom prst="rect">
            <a:avLst/>
          </a:prstGeom>
        </p:spPr>
        <p:txBody>
          <a:bodyPr/>
          <a:lstStyle>
            <a:lvl1pPr>
              <a:defRPr sz="2000"/>
            </a:lvl1pPr>
            <a:lvl2pPr>
              <a:defRPr sz="2000"/>
            </a:lvl2pPr>
            <a:lvl3pPr>
              <a:defRPr sz="2000"/>
            </a:lvl3pPr>
            <a:lvl4pPr>
              <a:defRPr sz="2000"/>
            </a:lvl4pPr>
            <a:lvl5pPr>
              <a:defRPr sz="2000"/>
            </a:lvl5pPr>
          </a:lstStyle>
          <a:p>
            <a:r>
              <a:rPr lang="en-US" dirty="0"/>
              <a:t>For a clear and easily digestible message, keep bullets short and to the point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97A200F9-28F1-6140-E6DB-1BCA290B4B50}"/>
              </a:ext>
            </a:extLst>
          </p:cNvPr>
          <p:cNvSpPr>
            <a:spLocks noGrp="1"/>
          </p:cNvSpPr>
          <p:nvPr>
            <p:ph idx="12" hasCustomPrompt="1"/>
          </p:nvPr>
        </p:nvSpPr>
        <p:spPr>
          <a:xfrm>
            <a:off x="4914900" y="2033516"/>
            <a:ext cx="6438900" cy="3910084"/>
          </a:xfrm>
          <a:prstGeom prst="rect">
            <a:avLst/>
          </a:prstGeom>
        </p:spPr>
        <p:txBody>
          <a:bodyPr tIns="1005840"/>
          <a:lstStyle>
            <a:lvl1pPr marL="0" indent="0" algn="ctr">
              <a:buNone/>
              <a:defRPr sz="2000"/>
            </a:lvl1pPr>
            <a:lvl2pPr>
              <a:defRPr sz="2000"/>
            </a:lvl2pPr>
            <a:lvl3pPr>
              <a:defRPr sz="2000"/>
            </a:lvl3pPr>
            <a:lvl4pPr>
              <a:defRPr sz="2000"/>
            </a:lvl4pPr>
            <a:lvl5pPr>
              <a:defRPr sz="2000"/>
            </a:lvl5pPr>
          </a:lstStyle>
          <a:p>
            <a:pPr lvl="0"/>
            <a:r>
              <a:rPr lang="en-US" dirty="0"/>
              <a:t>Click to add chart, table, or imagery</a:t>
            </a:r>
          </a:p>
        </p:txBody>
      </p:sp>
    </p:spTree>
    <p:extLst>
      <p:ext uri="{BB962C8B-B14F-4D97-AF65-F5344CB8AC3E}">
        <p14:creationId xmlns:p14="http://schemas.microsoft.com/office/powerpoint/2010/main" val="2079945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D44B7-25F5-330F-A429-CAAA368E64F0}"/>
              </a:ext>
            </a:extLst>
          </p:cNvPr>
          <p:cNvSpPr>
            <a:spLocks noGrp="1"/>
          </p:cNvSpPr>
          <p:nvPr>
            <p:ph type="title"/>
          </p:nvPr>
        </p:nvSpPr>
        <p:spPr>
          <a:xfrm>
            <a:off x="512380" y="1184452"/>
            <a:ext cx="11154737" cy="654050"/>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FBD1E235-E97F-7BD5-A32A-177E5127598C}"/>
              </a:ext>
            </a:extLst>
          </p:cNvPr>
          <p:cNvSpPr>
            <a:spLocks noGrp="1"/>
          </p:cNvSpPr>
          <p:nvPr>
            <p:ph type="ftr" sz="quarter" idx="11"/>
          </p:nvPr>
        </p:nvSpPr>
        <p:spPr/>
        <p:txBody>
          <a:bodyPr/>
          <a:lstStyle/>
          <a:p>
            <a:endParaRPr lang="en-US" dirty="0"/>
          </a:p>
        </p:txBody>
      </p:sp>
      <p:sp>
        <p:nvSpPr>
          <p:cNvPr id="5" name="Content Placeholder 2">
            <a:extLst>
              <a:ext uri="{FF2B5EF4-FFF2-40B4-BE49-F238E27FC236}">
                <a16:creationId xmlns:a16="http://schemas.microsoft.com/office/drawing/2014/main" id="{9B2E057B-0FAE-A2BB-B7B2-7D76046EB666}"/>
              </a:ext>
            </a:extLst>
          </p:cNvPr>
          <p:cNvSpPr>
            <a:spLocks noGrp="1"/>
          </p:cNvSpPr>
          <p:nvPr>
            <p:ph idx="1" hasCustomPrompt="1"/>
          </p:nvPr>
        </p:nvSpPr>
        <p:spPr>
          <a:xfrm>
            <a:off x="490538" y="2006220"/>
            <a:ext cx="5303520" cy="4059299"/>
          </a:xfrm>
          <a:prstGeom prst="rect">
            <a:avLst/>
          </a:prstGeom>
        </p:spPr>
        <p:txBody>
          <a:bodyPr/>
          <a:lstStyle>
            <a:lvl1pPr>
              <a:defRPr sz="2000"/>
            </a:lvl1pPr>
            <a:lvl2pPr>
              <a:defRPr sz="2000"/>
            </a:lvl2pPr>
            <a:lvl3pPr>
              <a:defRPr sz="2000"/>
            </a:lvl3pPr>
            <a:lvl4pPr>
              <a:defRPr sz="2000"/>
            </a:lvl4pPr>
            <a:lvl5pPr>
              <a:defRPr sz="2000"/>
            </a:lvl5pPr>
          </a:lstStyle>
          <a:p>
            <a:r>
              <a:rPr lang="en-US" dirty="0"/>
              <a:t>For a clear and easily digestible message, keep bullets short and to the point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C3D0CAD1-7AB5-F6CF-990A-70A417EF2E86}"/>
              </a:ext>
            </a:extLst>
          </p:cNvPr>
          <p:cNvSpPr>
            <a:spLocks noGrp="1"/>
          </p:cNvSpPr>
          <p:nvPr>
            <p:ph idx="12" hasCustomPrompt="1"/>
          </p:nvPr>
        </p:nvSpPr>
        <p:spPr>
          <a:xfrm>
            <a:off x="6363598" y="2006220"/>
            <a:ext cx="5303520" cy="4059299"/>
          </a:xfrm>
          <a:prstGeom prst="rect">
            <a:avLst/>
          </a:prstGeom>
        </p:spPr>
        <p:txBody>
          <a:bodyPr/>
          <a:lstStyle>
            <a:lvl1pPr>
              <a:defRPr sz="2000"/>
            </a:lvl1pPr>
            <a:lvl2pPr>
              <a:defRPr sz="2000"/>
            </a:lvl2pPr>
            <a:lvl3pPr>
              <a:defRPr sz="2000"/>
            </a:lvl3pPr>
            <a:lvl4pPr>
              <a:defRPr sz="2000"/>
            </a:lvl4pPr>
            <a:lvl5pPr>
              <a:defRPr sz="2000"/>
            </a:lvl5pPr>
          </a:lstStyle>
          <a:p>
            <a:r>
              <a:rPr lang="en-US" dirty="0"/>
              <a:t>For a clear and easily digestible message, keep bullets short and to the point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3876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2.jpe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jp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2.jpe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jp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image" Target="../media/image2.jpe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jp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9.jpe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8.jpeg"/><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white and blue background&#10;&#10;Description automatically generated">
            <a:extLst>
              <a:ext uri="{FF2B5EF4-FFF2-40B4-BE49-F238E27FC236}">
                <a16:creationId xmlns:a16="http://schemas.microsoft.com/office/drawing/2014/main" id="{B3CFF293-97CD-3D5E-E207-1DE452C9E7FB}"/>
              </a:ext>
            </a:extLst>
          </p:cNvPr>
          <p:cNvPicPr>
            <a:picLocks noChangeAspect="1"/>
          </p:cNvPicPr>
          <p:nvPr userDrawn="1"/>
        </p:nvPicPr>
        <p:blipFill rotWithShape="1">
          <a:blip r:embed="rId11"/>
          <a:srcRect t="89347"/>
          <a:stretch/>
        </p:blipFill>
        <p:spPr>
          <a:xfrm>
            <a:off x="0" y="6127431"/>
            <a:ext cx="12191996" cy="730569"/>
          </a:xfrm>
          <a:prstGeom prst="rect">
            <a:avLst/>
          </a:prstGeom>
        </p:spPr>
      </p:pic>
      <p:pic>
        <p:nvPicPr>
          <p:cNvPr id="19" name="Picture 18">
            <a:extLst>
              <a:ext uri="{FF2B5EF4-FFF2-40B4-BE49-F238E27FC236}">
                <a16:creationId xmlns:a16="http://schemas.microsoft.com/office/drawing/2014/main" id="{E764234A-87A5-3F4B-B109-D27377458136}"/>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b="2228"/>
          <a:stretch/>
        </p:blipFill>
        <p:spPr>
          <a:xfrm>
            <a:off x="0" y="1"/>
            <a:ext cx="12192000" cy="5990906"/>
          </a:xfrm>
          <a:prstGeom prst="rect">
            <a:avLst/>
          </a:prstGeom>
        </p:spPr>
      </p:pic>
      <p:sp>
        <p:nvSpPr>
          <p:cNvPr id="16" name="Title Placeholder 15">
            <a:extLst>
              <a:ext uri="{FF2B5EF4-FFF2-40B4-BE49-F238E27FC236}">
                <a16:creationId xmlns:a16="http://schemas.microsoft.com/office/drawing/2014/main" id="{C4F23CB8-1DB8-0C4C-9438-0D5C0A397230}"/>
              </a:ext>
            </a:extLst>
          </p:cNvPr>
          <p:cNvSpPr>
            <a:spLocks noGrp="1"/>
          </p:cNvSpPr>
          <p:nvPr>
            <p:ph type="title"/>
          </p:nvPr>
        </p:nvSpPr>
        <p:spPr>
          <a:xfrm>
            <a:off x="512381" y="1184452"/>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
        <p:nvSpPr>
          <p:cNvPr id="6" name="Parallelogram 5">
            <a:extLst>
              <a:ext uri="{FF2B5EF4-FFF2-40B4-BE49-F238E27FC236}">
                <a16:creationId xmlns:a16="http://schemas.microsoft.com/office/drawing/2014/main" id="{C4EB0D03-7613-8A94-2B5B-4AD83A7D25F8}"/>
              </a:ext>
            </a:extLst>
          </p:cNvPr>
          <p:cNvSpPr/>
          <p:nvPr userDrawn="1"/>
        </p:nvSpPr>
        <p:spPr>
          <a:xfrm>
            <a:off x="4312693" y="6127432"/>
            <a:ext cx="3671247" cy="730568"/>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7">
            <a:extLst>
              <a:ext uri="{FF2B5EF4-FFF2-40B4-BE49-F238E27FC236}">
                <a16:creationId xmlns:a16="http://schemas.microsoft.com/office/drawing/2014/main" id="{512BDE73-8A33-F86B-FC24-4FA9E1E001AC}"/>
              </a:ext>
            </a:extLst>
          </p:cNvPr>
          <p:cNvSpPr>
            <a:spLocks noGrp="1"/>
          </p:cNvSpPr>
          <p:nvPr>
            <p:ph type="ftr" sz="quarter" idx="3"/>
          </p:nvPr>
        </p:nvSpPr>
        <p:spPr>
          <a:xfrm>
            <a:off x="4538748" y="6356350"/>
            <a:ext cx="3114505" cy="365125"/>
          </a:xfrm>
          <a:prstGeom prst="rect">
            <a:avLst/>
          </a:prstGeom>
        </p:spPr>
        <p:txBody>
          <a:bodyPr vert="horz" lIns="91440" tIns="45720" rIns="91440" bIns="45720" rtlCol="0" anchor="ctr"/>
          <a:lstStyle>
            <a:lvl1pPr algn="ctr">
              <a:defRPr sz="1600" b="1">
                <a:solidFill>
                  <a:srgbClr val="336195"/>
                </a:solidFill>
              </a:defRPr>
            </a:lvl1pPr>
          </a:lstStyle>
          <a:p>
            <a:endParaRPr lang="en-US" dirty="0"/>
          </a:p>
        </p:txBody>
      </p:sp>
    </p:spTree>
    <p:extLst>
      <p:ext uri="{BB962C8B-B14F-4D97-AF65-F5344CB8AC3E}">
        <p14:creationId xmlns:p14="http://schemas.microsoft.com/office/powerpoint/2010/main" val="40635905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dt="0"/>
  <p:txStyles>
    <p:titleStyle>
      <a:lvl1pPr algn="l" defTabSz="914400" rtl="0" eaLnBrk="1" latinLnBrk="0" hangingPunct="1">
        <a:lnSpc>
          <a:spcPct val="90000"/>
        </a:lnSpc>
        <a:spcBef>
          <a:spcPct val="0"/>
        </a:spcBef>
        <a:buNone/>
        <a:defRPr sz="2400" b="1" i="0" kern="1200">
          <a:solidFill>
            <a:srgbClr val="17285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4B505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4B505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B505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B505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B505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white and blue background&#10;&#10;Description automatically generated">
            <a:extLst>
              <a:ext uri="{FF2B5EF4-FFF2-40B4-BE49-F238E27FC236}">
                <a16:creationId xmlns:a16="http://schemas.microsoft.com/office/drawing/2014/main" id="{B3CFF293-97CD-3D5E-E207-1DE452C9E7FB}"/>
              </a:ext>
            </a:extLst>
          </p:cNvPr>
          <p:cNvPicPr>
            <a:picLocks noChangeAspect="1"/>
          </p:cNvPicPr>
          <p:nvPr userDrawn="1"/>
        </p:nvPicPr>
        <p:blipFill rotWithShape="1">
          <a:blip r:embed="rId11"/>
          <a:srcRect t="89347"/>
          <a:stretch/>
        </p:blipFill>
        <p:spPr>
          <a:xfrm>
            <a:off x="4" y="6127431"/>
            <a:ext cx="12191996" cy="730569"/>
          </a:xfrm>
          <a:prstGeom prst="rect">
            <a:avLst/>
          </a:prstGeom>
        </p:spPr>
      </p:pic>
      <p:pic>
        <p:nvPicPr>
          <p:cNvPr id="19" name="Picture 18">
            <a:extLst>
              <a:ext uri="{FF2B5EF4-FFF2-40B4-BE49-F238E27FC236}">
                <a16:creationId xmlns:a16="http://schemas.microsoft.com/office/drawing/2014/main" id="{E764234A-87A5-3F4B-B109-D27377458136}"/>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b="2228"/>
          <a:stretch/>
        </p:blipFill>
        <p:spPr>
          <a:xfrm>
            <a:off x="0" y="0"/>
            <a:ext cx="12192000" cy="5990906"/>
          </a:xfrm>
          <a:prstGeom prst="rect">
            <a:avLst/>
          </a:prstGeom>
        </p:spPr>
      </p:pic>
      <p:sp>
        <p:nvSpPr>
          <p:cNvPr id="16" name="Title Placeholder 15">
            <a:extLst>
              <a:ext uri="{FF2B5EF4-FFF2-40B4-BE49-F238E27FC236}">
                <a16:creationId xmlns:a16="http://schemas.microsoft.com/office/drawing/2014/main" id="{C4F23CB8-1DB8-0C4C-9438-0D5C0A397230}"/>
              </a:ext>
            </a:extLst>
          </p:cNvPr>
          <p:cNvSpPr>
            <a:spLocks noGrp="1"/>
          </p:cNvSpPr>
          <p:nvPr>
            <p:ph type="title"/>
          </p:nvPr>
        </p:nvSpPr>
        <p:spPr>
          <a:xfrm>
            <a:off x="1384251" y="136525"/>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
        <p:nvSpPr>
          <p:cNvPr id="8" name="Footer Placeholder 7">
            <a:extLst>
              <a:ext uri="{FF2B5EF4-FFF2-40B4-BE49-F238E27FC236}">
                <a16:creationId xmlns:a16="http://schemas.microsoft.com/office/drawing/2014/main" id="{512BDE73-8A33-F86B-FC24-4FA9E1E001AC}"/>
              </a:ext>
            </a:extLst>
          </p:cNvPr>
          <p:cNvSpPr>
            <a:spLocks noGrp="1"/>
          </p:cNvSpPr>
          <p:nvPr>
            <p:ph type="ftr" sz="quarter" idx="3"/>
          </p:nvPr>
        </p:nvSpPr>
        <p:spPr>
          <a:xfrm>
            <a:off x="599096" y="6356349"/>
            <a:ext cx="7747462" cy="365125"/>
          </a:xfrm>
          <a:prstGeom prst="rect">
            <a:avLst/>
          </a:prstGeom>
        </p:spPr>
        <p:txBody>
          <a:bodyPr vert="horz" lIns="91440" tIns="45720" rIns="91440" bIns="45720" rtlCol="0" anchor="ctr"/>
          <a:lstStyle>
            <a:lvl1pPr algn="l">
              <a:defRPr sz="1600" b="0">
                <a:solidFill>
                  <a:srgbClr val="336195"/>
                </a:solidFill>
              </a:defRPr>
            </a:lvl1pPr>
          </a:lstStyle>
          <a:p>
            <a:endParaRPr lang="en-US" dirty="0"/>
          </a:p>
        </p:txBody>
      </p:sp>
    </p:spTree>
    <p:extLst>
      <p:ext uri="{BB962C8B-B14F-4D97-AF65-F5344CB8AC3E}">
        <p14:creationId xmlns:p14="http://schemas.microsoft.com/office/powerpoint/2010/main" val="296550195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Lst>
  <p:hf hdr="0" dt="0"/>
  <p:txStyles>
    <p:titleStyle>
      <a:lvl1pPr algn="l" defTabSz="914400" rtl="0" eaLnBrk="1" latinLnBrk="0" hangingPunct="1">
        <a:lnSpc>
          <a:spcPct val="90000"/>
        </a:lnSpc>
        <a:spcBef>
          <a:spcPct val="0"/>
        </a:spcBef>
        <a:buNone/>
        <a:defRPr sz="2400" b="1" i="0" kern="1200">
          <a:solidFill>
            <a:srgbClr val="17285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4B505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4B505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B505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B505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B505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white and blue background&#10;&#10;Description automatically generated">
            <a:extLst>
              <a:ext uri="{FF2B5EF4-FFF2-40B4-BE49-F238E27FC236}">
                <a16:creationId xmlns:a16="http://schemas.microsoft.com/office/drawing/2014/main" id="{B3CFF293-97CD-3D5E-E207-1DE452C9E7FB}"/>
              </a:ext>
            </a:extLst>
          </p:cNvPr>
          <p:cNvPicPr>
            <a:picLocks noChangeAspect="1"/>
          </p:cNvPicPr>
          <p:nvPr userDrawn="1"/>
        </p:nvPicPr>
        <p:blipFill rotWithShape="1">
          <a:blip r:embed="rId11"/>
          <a:srcRect t="89347"/>
          <a:stretch/>
        </p:blipFill>
        <p:spPr>
          <a:xfrm>
            <a:off x="0" y="6127431"/>
            <a:ext cx="12191996" cy="730569"/>
          </a:xfrm>
          <a:prstGeom prst="rect">
            <a:avLst/>
          </a:prstGeom>
        </p:spPr>
      </p:pic>
      <p:pic>
        <p:nvPicPr>
          <p:cNvPr id="19" name="Picture 18">
            <a:extLst>
              <a:ext uri="{FF2B5EF4-FFF2-40B4-BE49-F238E27FC236}">
                <a16:creationId xmlns:a16="http://schemas.microsoft.com/office/drawing/2014/main" id="{E764234A-87A5-3F4B-B109-D27377458136}"/>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b="2228"/>
          <a:stretch/>
        </p:blipFill>
        <p:spPr>
          <a:xfrm>
            <a:off x="0" y="1"/>
            <a:ext cx="12192000" cy="5990906"/>
          </a:xfrm>
          <a:prstGeom prst="rect">
            <a:avLst/>
          </a:prstGeom>
        </p:spPr>
      </p:pic>
      <p:sp>
        <p:nvSpPr>
          <p:cNvPr id="16" name="Title Placeholder 15">
            <a:extLst>
              <a:ext uri="{FF2B5EF4-FFF2-40B4-BE49-F238E27FC236}">
                <a16:creationId xmlns:a16="http://schemas.microsoft.com/office/drawing/2014/main" id="{C4F23CB8-1DB8-0C4C-9438-0D5C0A397230}"/>
              </a:ext>
            </a:extLst>
          </p:cNvPr>
          <p:cNvSpPr>
            <a:spLocks noGrp="1"/>
          </p:cNvSpPr>
          <p:nvPr>
            <p:ph type="title"/>
          </p:nvPr>
        </p:nvSpPr>
        <p:spPr>
          <a:xfrm>
            <a:off x="512381" y="1184452"/>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
        <p:nvSpPr>
          <p:cNvPr id="6" name="Parallelogram 5">
            <a:extLst>
              <a:ext uri="{FF2B5EF4-FFF2-40B4-BE49-F238E27FC236}">
                <a16:creationId xmlns:a16="http://schemas.microsoft.com/office/drawing/2014/main" id="{C4EB0D03-7613-8A94-2B5B-4AD83A7D25F8}"/>
              </a:ext>
            </a:extLst>
          </p:cNvPr>
          <p:cNvSpPr/>
          <p:nvPr userDrawn="1"/>
        </p:nvSpPr>
        <p:spPr>
          <a:xfrm>
            <a:off x="4312693" y="6127432"/>
            <a:ext cx="3671247" cy="730568"/>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7">
            <a:extLst>
              <a:ext uri="{FF2B5EF4-FFF2-40B4-BE49-F238E27FC236}">
                <a16:creationId xmlns:a16="http://schemas.microsoft.com/office/drawing/2014/main" id="{512BDE73-8A33-F86B-FC24-4FA9E1E001AC}"/>
              </a:ext>
            </a:extLst>
          </p:cNvPr>
          <p:cNvSpPr>
            <a:spLocks noGrp="1"/>
          </p:cNvSpPr>
          <p:nvPr>
            <p:ph type="ftr" sz="quarter" idx="3"/>
          </p:nvPr>
        </p:nvSpPr>
        <p:spPr>
          <a:xfrm>
            <a:off x="4538748" y="6356350"/>
            <a:ext cx="3114505" cy="365125"/>
          </a:xfrm>
          <a:prstGeom prst="rect">
            <a:avLst/>
          </a:prstGeom>
        </p:spPr>
        <p:txBody>
          <a:bodyPr vert="horz" lIns="91440" tIns="45720" rIns="91440" bIns="45720" rtlCol="0" anchor="ctr"/>
          <a:lstStyle>
            <a:lvl1pPr algn="ctr">
              <a:defRPr sz="1600" b="1">
                <a:solidFill>
                  <a:srgbClr val="336195"/>
                </a:solidFill>
              </a:defRPr>
            </a:lvl1pPr>
          </a:lstStyle>
          <a:p>
            <a:r>
              <a:rPr lang="en-US"/>
              <a:t>Name of Meeting – Month Date, Year (ie: ABC Meeting – January, 18, 2024)</a:t>
            </a:r>
            <a:endParaRPr lang="en-US" dirty="0"/>
          </a:p>
        </p:txBody>
      </p:sp>
    </p:spTree>
    <p:extLst>
      <p:ext uri="{BB962C8B-B14F-4D97-AF65-F5344CB8AC3E}">
        <p14:creationId xmlns:p14="http://schemas.microsoft.com/office/powerpoint/2010/main" val="10365013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hf sldNum="0" hdr="0" dt="0"/>
  <p:txStyles>
    <p:titleStyle>
      <a:lvl1pPr algn="l" defTabSz="914400" rtl="0" eaLnBrk="1" latinLnBrk="0" hangingPunct="1">
        <a:lnSpc>
          <a:spcPct val="90000"/>
        </a:lnSpc>
        <a:spcBef>
          <a:spcPct val="0"/>
        </a:spcBef>
        <a:buNone/>
        <a:defRPr sz="2400" b="1" i="0" kern="1200">
          <a:solidFill>
            <a:srgbClr val="17285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4B505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4B505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B505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B505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B505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white and blue background&#10;&#10;Description automatically generated">
            <a:extLst>
              <a:ext uri="{FF2B5EF4-FFF2-40B4-BE49-F238E27FC236}">
                <a16:creationId xmlns:a16="http://schemas.microsoft.com/office/drawing/2014/main" id="{B3CFF293-97CD-3D5E-E207-1DE452C9E7FB}"/>
              </a:ext>
            </a:extLst>
          </p:cNvPr>
          <p:cNvPicPr>
            <a:picLocks noChangeAspect="1"/>
          </p:cNvPicPr>
          <p:nvPr userDrawn="1"/>
        </p:nvPicPr>
        <p:blipFill rotWithShape="1">
          <a:blip r:embed="rId11"/>
          <a:srcRect t="89347"/>
          <a:stretch/>
        </p:blipFill>
        <p:spPr>
          <a:xfrm>
            <a:off x="4" y="6127431"/>
            <a:ext cx="12191996" cy="730569"/>
          </a:xfrm>
          <a:prstGeom prst="rect">
            <a:avLst/>
          </a:prstGeom>
        </p:spPr>
      </p:pic>
      <p:pic>
        <p:nvPicPr>
          <p:cNvPr id="19" name="Picture 18">
            <a:extLst>
              <a:ext uri="{FF2B5EF4-FFF2-40B4-BE49-F238E27FC236}">
                <a16:creationId xmlns:a16="http://schemas.microsoft.com/office/drawing/2014/main" id="{E764234A-87A5-3F4B-B109-D27377458136}"/>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b="2228"/>
          <a:stretch/>
        </p:blipFill>
        <p:spPr>
          <a:xfrm>
            <a:off x="0" y="0"/>
            <a:ext cx="12192000" cy="5990906"/>
          </a:xfrm>
          <a:prstGeom prst="rect">
            <a:avLst/>
          </a:prstGeom>
        </p:spPr>
      </p:pic>
      <p:sp>
        <p:nvSpPr>
          <p:cNvPr id="16" name="Title Placeholder 15">
            <a:extLst>
              <a:ext uri="{FF2B5EF4-FFF2-40B4-BE49-F238E27FC236}">
                <a16:creationId xmlns:a16="http://schemas.microsoft.com/office/drawing/2014/main" id="{C4F23CB8-1DB8-0C4C-9438-0D5C0A397230}"/>
              </a:ext>
            </a:extLst>
          </p:cNvPr>
          <p:cNvSpPr>
            <a:spLocks noGrp="1"/>
          </p:cNvSpPr>
          <p:nvPr>
            <p:ph type="title"/>
          </p:nvPr>
        </p:nvSpPr>
        <p:spPr>
          <a:xfrm>
            <a:off x="1384251" y="136525"/>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
        <p:nvSpPr>
          <p:cNvPr id="8" name="Footer Placeholder 7">
            <a:extLst>
              <a:ext uri="{FF2B5EF4-FFF2-40B4-BE49-F238E27FC236}">
                <a16:creationId xmlns:a16="http://schemas.microsoft.com/office/drawing/2014/main" id="{512BDE73-8A33-F86B-FC24-4FA9E1E001AC}"/>
              </a:ext>
            </a:extLst>
          </p:cNvPr>
          <p:cNvSpPr>
            <a:spLocks noGrp="1"/>
          </p:cNvSpPr>
          <p:nvPr>
            <p:ph type="ftr" sz="quarter" idx="3"/>
          </p:nvPr>
        </p:nvSpPr>
        <p:spPr>
          <a:xfrm>
            <a:off x="599096" y="6356349"/>
            <a:ext cx="7747462" cy="365125"/>
          </a:xfrm>
          <a:prstGeom prst="rect">
            <a:avLst/>
          </a:prstGeom>
        </p:spPr>
        <p:txBody>
          <a:bodyPr vert="horz" lIns="91440" tIns="45720" rIns="91440" bIns="45720" rtlCol="0" anchor="ctr"/>
          <a:lstStyle>
            <a:lvl1pPr algn="l">
              <a:defRPr sz="1600" b="0">
                <a:solidFill>
                  <a:srgbClr val="336195"/>
                </a:solidFill>
              </a:defRPr>
            </a:lvl1pPr>
          </a:lstStyle>
          <a:p>
            <a:r>
              <a:rPr lang="en-US"/>
              <a:t>Name of Meeting – Month Date, Year (ie: ABC Meeting – January, 18, 2024)</a:t>
            </a:r>
            <a:endParaRPr lang="en-US" dirty="0"/>
          </a:p>
        </p:txBody>
      </p:sp>
    </p:spTree>
    <p:extLst>
      <p:ext uri="{BB962C8B-B14F-4D97-AF65-F5344CB8AC3E}">
        <p14:creationId xmlns:p14="http://schemas.microsoft.com/office/powerpoint/2010/main" val="351648505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Lst>
  <p:hf sldNum="0" hdr="0" dt="0"/>
  <p:txStyles>
    <p:titleStyle>
      <a:lvl1pPr algn="l" defTabSz="914400" rtl="0" eaLnBrk="1" latinLnBrk="0" hangingPunct="1">
        <a:lnSpc>
          <a:spcPct val="90000"/>
        </a:lnSpc>
        <a:spcBef>
          <a:spcPct val="0"/>
        </a:spcBef>
        <a:buNone/>
        <a:defRPr sz="2400" b="1" i="0" kern="1200">
          <a:solidFill>
            <a:srgbClr val="17285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4B505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4B505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B505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B505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B505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white and blue background&#10;&#10;Description automatically generated">
            <a:extLst>
              <a:ext uri="{FF2B5EF4-FFF2-40B4-BE49-F238E27FC236}">
                <a16:creationId xmlns:a16="http://schemas.microsoft.com/office/drawing/2014/main" id="{B3CFF293-97CD-3D5E-E207-1DE452C9E7FB}"/>
              </a:ext>
            </a:extLst>
          </p:cNvPr>
          <p:cNvPicPr>
            <a:picLocks noChangeAspect="1"/>
          </p:cNvPicPr>
          <p:nvPr userDrawn="1"/>
        </p:nvPicPr>
        <p:blipFill rotWithShape="1">
          <a:blip r:embed="rId11" cstate="email">
            <a:extLst>
              <a:ext uri="{28A0092B-C50C-407E-A947-70E740481C1C}">
                <a14:useLocalDpi xmlns:a14="http://schemas.microsoft.com/office/drawing/2010/main"/>
              </a:ext>
            </a:extLst>
          </a:blip>
          <a:srcRect t="89347"/>
          <a:stretch/>
        </p:blipFill>
        <p:spPr>
          <a:xfrm>
            <a:off x="4" y="6127431"/>
            <a:ext cx="12191996" cy="730569"/>
          </a:xfrm>
          <a:prstGeom prst="rect">
            <a:avLst/>
          </a:prstGeom>
        </p:spPr>
      </p:pic>
      <p:pic>
        <p:nvPicPr>
          <p:cNvPr id="19" name="Picture 18">
            <a:extLst>
              <a:ext uri="{FF2B5EF4-FFF2-40B4-BE49-F238E27FC236}">
                <a16:creationId xmlns:a16="http://schemas.microsoft.com/office/drawing/2014/main" id="{E764234A-87A5-3F4B-B109-D27377458136}"/>
              </a:ext>
            </a:extLst>
          </p:cNvPr>
          <p:cNvPicPr>
            <a:picLocks noChangeAspect="1"/>
          </p:cNvPicPr>
          <p:nvPr userDrawn="1"/>
        </p:nvPicPr>
        <p:blipFill rotWithShape="1">
          <a:blip r:embed="rId12" cstate="email">
            <a:extLst>
              <a:ext uri="{28A0092B-C50C-407E-A947-70E740481C1C}">
                <a14:useLocalDpi xmlns:a14="http://schemas.microsoft.com/office/drawing/2010/main"/>
              </a:ext>
            </a:extLst>
          </a:blip>
          <a:srcRect b="2228"/>
          <a:stretch/>
        </p:blipFill>
        <p:spPr>
          <a:xfrm>
            <a:off x="0" y="0"/>
            <a:ext cx="12192000" cy="5990906"/>
          </a:xfrm>
          <a:prstGeom prst="rect">
            <a:avLst/>
          </a:prstGeom>
        </p:spPr>
      </p:pic>
      <p:sp>
        <p:nvSpPr>
          <p:cNvPr id="16" name="Title Placeholder 15">
            <a:extLst>
              <a:ext uri="{FF2B5EF4-FFF2-40B4-BE49-F238E27FC236}">
                <a16:creationId xmlns:a16="http://schemas.microsoft.com/office/drawing/2014/main" id="{C4F23CB8-1DB8-0C4C-9438-0D5C0A397230}"/>
              </a:ext>
            </a:extLst>
          </p:cNvPr>
          <p:cNvSpPr>
            <a:spLocks noGrp="1"/>
          </p:cNvSpPr>
          <p:nvPr>
            <p:ph type="title"/>
          </p:nvPr>
        </p:nvSpPr>
        <p:spPr>
          <a:xfrm>
            <a:off x="1384251" y="136525"/>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
        <p:nvSpPr>
          <p:cNvPr id="8" name="Footer Placeholder 7">
            <a:extLst>
              <a:ext uri="{FF2B5EF4-FFF2-40B4-BE49-F238E27FC236}">
                <a16:creationId xmlns:a16="http://schemas.microsoft.com/office/drawing/2014/main" id="{512BDE73-8A33-F86B-FC24-4FA9E1E001AC}"/>
              </a:ext>
            </a:extLst>
          </p:cNvPr>
          <p:cNvSpPr>
            <a:spLocks noGrp="1"/>
          </p:cNvSpPr>
          <p:nvPr>
            <p:ph type="ftr" sz="quarter" idx="3"/>
          </p:nvPr>
        </p:nvSpPr>
        <p:spPr>
          <a:xfrm>
            <a:off x="599096" y="6356349"/>
            <a:ext cx="7747462" cy="365125"/>
          </a:xfrm>
          <a:prstGeom prst="rect">
            <a:avLst/>
          </a:prstGeom>
        </p:spPr>
        <p:txBody>
          <a:bodyPr vert="horz" lIns="91440" tIns="45720" rIns="91440" bIns="45720" rtlCol="0" anchor="ctr"/>
          <a:lstStyle>
            <a:lvl1pPr algn="l">
              <a:defRPr sz="1600" b="0">
                <a:solidFill>
                  <a:srgbClr val="336195"/>
                </a:solidFill>
              </a:defRPr>
            </a:lvl1pPr>
          </a:lstStyle>
          <a:p>
            <a:endParaRPr lang="en-US" dirty="0"/>
          </a:p>
        </p:txBody>
      </p:sp>
    </p:spTree>
    <p:extLst>
      <p:ext uri="{BB962C8B-B14F-4D97-AF65-F5344CB8AC3E}">
        <p14:creationId xmlns:p14="http://schemas.microsoft.com/office/powerpoint/2010/main" val="178943761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Lst>
  <p:hf hdr="0" dt="0"/>
  <p:txStyles>
    <p:titleStyle>
      <a:lvl1pPr algn="l" defTabSz="914400" rtl="0" eaLnBrk="1" latinLnBrk="0" hangingPunct="1">
        <a:lnSpc>
          <a:spcPct val="90000"/>
        </a:lnSpc>
        <a:spcBef>
          <a:spcPct val="0"/>
        </a:spcBef>
        <a:buNone/>
        <a:defRPr sz="2400" b="1" i="0" kern="1200">
          <a:solidFill>
            <a:srgbClr val="17285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4B505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4B505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B505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B505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B505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32.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E7916F-E832-6552-FCB7-DDDBECF5E7B9}"/>
              </a:ext>
            </a:extLst>
          </p:cNvPr>
          <p:cNvSpPr>
            <a:spLocks noGrp="1"/>
          </p:cNvSpPr>
          <p:nvPr>
            <p:ph type="ctrTitle"/>
          </p:nvPr>
        </p:nvSpPr>
        <p:spPr>
          <a:xfrm>
            <a:off x="524434" y="2896272"/>
            <a:ext cx="11008435" cy="1065456"/>
          </a:xfrm>
        </p:spPr>
        <p:txBody>
          <a:bodyPr/>
          <a:lstStyle/>
          <a:p>
            <a:r>
              <a:rPr lang="en-US" sz="5000" dirty="0"/>
              <a:t>AOA: An Overview and Insight on the Value of Membership</a:t>
            </a:r>
          </a:p>
        </p:txBody>
      </p:sp>
      <p:sp>
        <p:nvSpPr>
          <p:cNvPr id="6" name="Text Placeholder 5">
            <a:extLst>
              <a:ext uri="{FF2B5EF4-FFF2-40B4-BE49-F238E27FC236}">
                <a16:creationId xmlns:a16="http://schemas.microsoft.com/office/drawing/2014/main" id="{8B2A62DA-4FE6-F59C-D382-1D627B31FE8D}"/>
              </a:ext>
            </a:extLst>
          </p:cNvPr>
          <p:cNvSpPr>
            <a:spLocks noGrp="1"/>
          </p:cNvSpPr>
          <p:nvPr>
            <p:ph type="body" sz="quarter" idx="13"/>
          </p:nvPr>
        </p:nvSpPr>
        <p:spPr>
          <a:xfrm>
            <a:off x="524434" y="3681571"/>
            <a:ext cx="10219765" cy="1140201"/>
          </a:xfrm>
        </p:spPr>
        <p:txBody>
          <a:bodyPr/>
          <a:lstStyle/>
          <a:p>
            <a:pPr>
              <a:lnSpc>
                <a:spcPct val="100000"/>
              </a:lnSpc>
              <a:spcBef>
                <a:spcPts val="0"/>
              </a:spcBef>
            </a:pPr>
            <a:endParaRPr lang="en-US" sz="2800" b="1" i="0" dirty="0">
              <a:solidFill>
                <a:srgbClr val="002060"/>
              </a:solidFill>
            </a:endParaRPr>
          </a:p>
          <a:p>
            <a:endParaRPr lang="en-US" dirty="0"/>
          </a:p>
        </p:txBody>
      </p:sp>
    </p:spTree>
    <p:extLst>
      <p:ext uri="{BB962C8B-B14F-4D97-AF65-F5344CB8AC3E}">
        <p14:creationId xmlns:p14="http://schemas.microsoft.com/office/powerpoint/2010/main" val="3701332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8A6DA-C535-BC91-5E8F-2003352D0CE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42D3B9-11FA-1370-A157-BB54EFFCECEB}"/>
              </a:ext>
            </a:extLst>
          </p:cNvPr>
          <p:cNvSpPr>
            <a:spLocks noGrp="1"/>
          </p:cNvSpPr>
          <p:nvPr>
            <p:ph idx="1"/>
          </p:nvPr>
        </p:nvSpPr>
        <p:spPr/>
        <p:txBody>
          <a:bodyPr>
            <a:normAutofit/>
          </a:bodyPr>
          <a:lstStyle/>
          <a:p>
            <a:r>
              <a:rPr lang="en-US" sz="2400" dirty="0"/>
              <a:t>Manage and maintain your requirements:</a:t>
            </a:r>
          </a:p>
          <a:p>
            <a:pPr lvl="1"/>
            <a:r>
              <a:rPr lang="en-US" sz="2400" dirty="0"/>
              <a:t>Free </a:t>
            </a:r>
            <a:r>
              <a:rPr lang="en-US" sz="2400" b="1" dirty="0"/>
              <a:t>AOA Profiles (Physician Profile Reports) </a:t>
            </a:r>
            <a:r>
              <a:rPr lang="en-US" sz="2400" dirty="0"/>
              <a:t>to send to state licensing boards ($25 value per report)</a:t>
            </a:r>
          </a:p>
          <a:p>
            <a:pPr lvl="1"/>
            <a:r>
              <a:rPr lang="en-US" sz="2400" dirty="0"/>
              <a:t>Information on U.S. </a:t>
            </a:r>
            <a:r>
              <a:rPr lang="en-US" sz="2400" b="1" dirty="0"/>
              <a:t>State licensure</a:t>
            </a:r>
            <a:r>
              <a:rPr lang="en-US" sz="2400" dirty="0"/>
              <a:t> and requirements for offering telemedicine </a:t>
            </a:r>
          </a:p>
          <a:p>
            <a:pPr lvl="1"/>
            <a:r>
              <a:rPr lang="en-US" sz="2400" dirty="0"/>
              <a:t>Resources and guidance to help you achieve and maintain </a:t>
            </a:r>
            <a:r>
              <a:rPr lang="en-US" sz="2400" b="1" dirty="0"/>
              <a:t>AOA Board Certification</a:t>
            </a:r>
          </a:p>
        </p:txBody>
      </p:sp>
      <p:sp>
        <p:nvSpPr>
          <p:cNvPr id="5" name="Title 4">
            <a:extLst>
              <a:ext uri="{FF2B5EF4-FFF2-40B4-BE49-F238E27FC236}">
                <a16:creationId xmlns:a16="http://schemas.microsoft.com/office/drawing/2014/main" id="{1A31C728-1EC0-8E27-5EF0-0D850E9487A4}"/>
              </a:ext>
            </a:extLst>
          </p:cNvPr>
          <p:cNvSpPr>
            <a:spLocks noGrp="1"/>
          </p:cNvSpPr>
          <p:nvPr>
            <p:ph type="title"/>
          </p:nvPr>
        </p:nvSpPr>
        <p:spPr/>
        <p:txBody>
          <a:bodyPr/>
          <a:lstStyle/>
          <a:p>
            <a:r>
              <a:rPr lang="en-US" dirty="0"/>
              <a:t>AOA Member Benefits: Board Certification &amp; Licensure Support</a:t>
            </a:r>
          </a:p>
        </p:txBody>
      </p:sp>
      <p:sp>
        <p:nvSpPr>
          <p:cNvPr id="6" name="Footer Placeholder 5">
            <a:extLst>
              <a:ext uri="{FF2B5EF4-FFF2-40B4-BE49-F238E27FC236}">
                <a16:creationId xmlns:a16="http://schemas.microsoft.com/office/drawing/2014/main" id="{87CC16CF-606E-D974-6DE1-9940B6B48A7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6195"/>
                </a:solidFill>
                <a:effectLst/>
                <a:uLnTx/>
                <a:uFillTx/>
                <a:latin typeface="Arial" panose="020B0604020202020204"/>
                <a:ea typeface="+mn-ea"/>
                <a:cs typeface="+mn-cs"/>
              </a:rPr>
              <a:t>Name of Meeting – Month Date, Year (ie: ABC Meeting – January, 18, 2024)</a:t>
            </a:r>
            <a:endParaRPr kumimoji="0" lang="en-US" sz="1600" b="0" i="0" u="none" strike="noStrike" kern="1200" cap="none" spc="0" normalizeH="0" baseline="0" noProof="0" dirty="0">
              <a:ln>
                <a:noFill/>
              </a:ln>
              <a:solidFill>
                <a:srgbClr val="336195"/>
              </a:solidFill>
              <a:effectLst/>
              <a:uLnTx/>
              <a:uFillTx/>
              <a:latin typeface="Arial" panose="020B0604020202020204"/>
              <a:ea typeface="+mn-ea"/>
              <a:cs typeface="+mn-cs"/>
            </a:endParaRPr>
          </a:p>
        </p:txBody>
      </p:sp>
      <p:pic>
        <p:nvPicPr>
          <p:cNvPr id="9" name="Picture Placeholder 8">
            <a:extLst>
              <a:ext uri="{FF2B5EF4-FFF2-40B4-BE49-F238E27FC236}">
                <a16:creationId xmlns:a16="http://schemas.microsoft.com/office/drawing/2014/main" id="{00947F03-3EA6-68BB-58CD-491B20769DC7}"/>
              </a:ext>
            </a:extLst>
          </p:cNvPr>
          <p:cNvPicPr>
            <a:picLocks noGrp="1" noChangeAspect="1"/>
          </p:cNvPicPr>
          <p:nvPr>
            <p:ph type="pic" sz="quarter" idx="10"/>
          </p:nvPr>
        </p:nvPicPr>
        <p:blipFill>
          <a:blip r:embed="rId3"/>
          <a:srcRect l="5615" r="5615"/>
          <a:stretch/>
        </p:blipFill>
        <p:spPr/>
      </p:pic>
    </p:spTree>
    <p:extLst>
      <p:ext uri="{BB962C8B-B14F-4D97-AF65-F5344CB8AC3E}">
        <p14:creationId xmlns:p14="http://schemas.microsoft.com/office/powerpoint/2010/main" val="4077724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3E381-978B-CC6B-BE38-877B0FFFCB8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654989-8A0E-7122-3B69-FDBAFBCDEEA1}"/>
              </a:ext>
            </a:extLst>
          </p:cNvPr>
          <p:cNvSpPr>
            <a:spLocks noGrp="1"/>
          </p:cNvSpPr>
          <p:nvPr>
            <p:ph idx="1"/>
          </p:nvPr>
        </p:nvSpPr>
        <p:spPr/>
        <p:txBody>
          <a:bodyPr>
            <a:normAutofit/>
          </a:bodyPr>
          <a:lstStyle/>
          <a:p>
            <a:r>
              <a:rPr lang="en-US" sz="2400" dirty="0"/>
              <a:t>Receive discounted rates for AOA events</a:t>
            </a:r>
          </a:p>
          <a:p>
            <a:pPr lvl="1"/>
            <a:r>
              <a:rPr lang="en-US" sz="2400" b="1" dirty="0"/>
              <a:t>OMED</a:t>
            </a:r>
            <a:r>
              <a:rPr lang="en-US" sz="2400" dirty="0"/>
              <a:t>, the #1 osteopathic education conference</a:t>
            </a:r>
          </a:p>
          <a:p>
            <a:pPr lvl="2"/>
            <a:r>
              <a:rPr lang="en-US" sz="2200" dirty="0"/>
              <a:t>Earn up to 60 AOA Category 1 CME credits or AMA PRA Category 1 credits</a:t>
            </a:r>
          </a:p>
          <a:p>
            <a:pPr lvl="2"/>
            <a:r>
              <a:rPr lang="en-US" sz="2200" dirty="0"/>
              <a:t>17% savings on registration ($200 value)</a:t>
            </a:r>
          </a:p>
          <a:p>
            <a:pPr lvl="1"/>
            <a:r>
              <a:rPr lang="en-US" sz="2400" b="1" dirty="0"/>
              <a:t>DO Day</a:t>
            </a:r>
            <a:r>
              <a:rPr lang="en-US" sz="2400" dirty="0"/>
              <a:t>, the profession’s largest advocacy event</a:t>
            </a:r>
          </a:p>
          <a:p>
            <a:pPr lvl="2"/>
            <a:r>
              <a:rPr lang="en-US" sz="2200" dirty="0"/>
              <a:t>Earn up to 10-15 AOA Category 1-A CME credits or AMA PRA Category 1 credits</a:t>
            </a:r>
          </a:p>
          <a:p>
            <a:pPr lvl="2"/>
            <a:r>
              <a:rPr lang="en-US" sz="2200" dirty="0"/>
              <a:t>57% savings on registration ($340 value)</a:t>
            </a:r>
          </a:p>
        </p:txBody>
      </p:sp>
      <p:sp>
        <p:nvSpPr>
          <p:cNvPr id="5" name="Title 4">
            <a:extLst>
              <a:ext uri="{FF2B5EF4-FFF2-40B4-BE49-F238E27FC236}">
                <a16:creationId xmlns:a16="http://schemas.microsoft.com/office/drawing/2014/main" id="{21B6A3B5-7573-0571-0CE3-F30009B2025D}"/>
              </a:ext>
            </a:extLst>
          </p:cNvPr>
          <p:cNvSpPr>
            <a:spLocks noGrp="1"/>
          </p:cNvSpPr>
          <p:nvPr>
            <p:ph type="title"/>
          </p:nvPr>
        </p:nvSpPr>
        <p:spPr/>
        <p:txBody>
          <a:bodyPr/>
          <a:lstStyle/>
          <a:p>
            <a:r>
              <a:rPr lang="en-US" dirty="0"/>
              <a:t>AOA Member Benefits: AOA Annual Events</a:t>
            </a:r>
          </a:p>
        </p:txBody>
      </p:sp>
      <p:sp>
        <p:nvSpPr>
          <p:cNvPr id="6" name="Footer Placeholder 5">
            <a:extLst>
              <a:ext uri="{FF2B5EF4-FFF2-40B4-BE49-F238E27FC236}">
                <a16:creationId xmlns:a16="http://schemas.microsoft.com/office/drawing/2014/main" id="{9D5F06B0-8489-98EC-6AE9-8307F0369013}"/>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6195"/>
                </a:solidFill>
                <a:effectLst/>
                <a:uLnTx/>
                <a:uFillTx/>
                <a:latin typeface="Arial" panose="020B0604020202020204"/>
                <a:ea typeface="+mn-ea"/>
                <a:cs typeface="+mn-cs"/>
              </a:rPr>
              <a:t>Name of Meeting – Month Date, Year (ie: ABC Meeting – January, 18, 2024)</a:t>
            </a:r>
            <a:endParaRPr kumimoji="0" lang="en-US" sz="1600" b="0" i="0" u="none" strike="noStrike" kern="1200" cap="none" spc="0" normalizeH="0" baseline="0" noProof="0" dirty="0">
              <a:ln>
                <a:noFill/>
              </a:ln>
              <a:solidFill>
                <a:srgbClr val="336195"/>
              </a:solidFill>
              <a:effectLst/>
              <a:uLnTx/>
              <a:uFillTx/>
              <a:latin typeface="Arial" panose="020B0604020202020204"/>
              <a:ea typeface="+mn-ea"/>
              <a:cs typeface="+mn-cs"/>
            </a:endParaRPr>
          </a:p>
        </p:txBody>
      </p:sp>
      <p:pic>
        <p:nvPicPr>
          <p:cNvPr id="9" name="Picture Placeholder 8">
            <a:extLst>
              <a:ext uri="{FF2B5EF4-FFF2-40B4-BE49-F238E27FC236}">
                <a16:creationId xmlns:a16="http://schemas.microsoft.com/office/drawing/2014/main" id="{7DDDAB17-B9CD-133D-74F0-F1BE253556DA}"/>
              </a:ext>
            </a:extLst>
          </p:cNvPr>
          <p:cNvPicPr>
            <a:picLocks noGrp="1" noChangeAspect="1"/>
          </p:cNvPicPr>
          <p:nvPr>
            <p:ph type="pic" sz="quarter" idx="10"/>
          </p:nvPr>
        </p:nvPicPr>
        <p:blipFill>
          <a:blip r:embed="rId3"/>
          <a:srcRect l="5615" r="5615"/>
          <a:stretch/>
        </p:blipFill>
        <p:spPr/>
      </p:pic>
    </p:spTree>
    <p:extLst>
      <p:ext uri="{BB962C8B-B14F-4D97-AF65-F5344CB8AC3E}">
        <p14:creationId xmlns:p14="http://schemas.microsoft.com/office/powerpoint/2010/main" val="318254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B1B66-BFB1-C3B8-C3C9-ACE263A9BA4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33587A-BA9A-E74B-8F57-5B2034FE60F5}"/>
              </a:ext>
            </a:extLst>
          </p:cNvPr>
          <p:cNvSpPr>
            <a:spLocks noGrp="1"/>
          </p:cNvSpPr>
          <p:nvPr>
            <p:ph idx="1"/>
          </p:nvPr>
        </p:nvSpPr>
        <p:spPr/>
        <p:txBody>
          <a:bodyPr>
            <a:normAutofit/>
          </a:bodyPr>
          <a:lstStyle/>
          <a:p>
            <a:r>
              <a:rPr lang="en-US" sz="2400" dirty="0"/>
              <a:t>Receive expert </a:t>
            </a:r>
            <a:r>
              <a:rPr lang="en-US" sz="2400" b="1" dirty="0"/>
              <a:t>practice management </a:t>
            </a:r>
            <a:r>
              <a:rPr lang="en-US" sz="2400" dirty="0"/>
              <a:t>support:</a:t>
            </a:r>
          </a:p>
          <a:p>
            <a:pPr lvl="1"/>
            <a:r>
              <a:rPr lang="en-US" sz="2400" dirty="0"/>
              <a:t>Coding and billing assistance</a:t>
            </a:r>
          </a:p>
          <a:p>
            <a:pPr lvl="1"/>
            <a:r>
              <a:rPr lang="en-US" sz="2400" dirty="0"/>
              <a:t>Contract negotiation guidance</a:t>
            </a:r>
          </a:p>
          <a:p>
            <a:pPr lvl="1"/>
            <a:r>
              <a:rPr lang="en-US" sz="2400" dirty="0"/>
              <a:t>Exclusive practice management webinars</a:t>
            </a:r>
          </a:p>
          <a:p>
            <a:pPr lvl="1"/>
            <a:r>
              <a:rPr lang="en-US" sz="2400" dirty="0"/>
              <a:t>Business of medicine resources</a:t>
            </a:r>
          </a:p>
        </p:txBody>
      </p:sp>
      <p:sp>
        <p:nvSpPr>
          <p:cNvPr id="5" name="Title 4">
            <a:extLst>
              <a:ext uri="{FF2B5EF4-FFF2-40B4-BE49-F238E27FC236}">
                <a16:creationId xmlns:a16="http://schemas.microsoft.com/office/drawing/2014/main" id="{B584886F-0A3F-89A8-9946-8F65D7C70D7A}"/>
              </a:ext>
            </a:extLst>
          </p:cNvPr>
          <p:cNvSpPr>
            <a:spLocks noGrp="1"/>
          </p:cNvSpPr>
          <p:nvPr>
            <p:ph type="title"/>
          </p:nvPr>
        </p:nvSpPr>
        <p:spPr/>
        <p:txBody>
          <a:bodyPr/>
          <a:lstStyle/>
          <a:p>
            <a:r>
              <a:rPr lang="en-US" dirty="0"/>
              <a:t>AOA Member Benefits: Practice Support</a:t>
            </a:r>
          </a:p>
        </p:txBody>
      </p:sp>
      <p:sp>
        <p:nvSpPr>
          <p:cNvPr id="6" name="Footer Placeholder 5">
            <a:extLst>
              <a:ext uri="{FF2B5EF4-FFF2-40B4-BE49-F238E27FC236}">
                <a16:creationId xmlns:a16="http://schemas.microsoft.com/office/drawing/2014/main" id="{54412BCF-7A70-3A56-0AC1-AFB39D1E038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6195"/>
                </a:solidFill>
                <a:effectLst/>
                <a:uLnTx/>
                <a:uFillTx/>
                <a:latin typeface="Arial" panose="020B0604020202020204"/>
                <a:ea typeface="+mn-ea"/>
                <a:cs typeface="+mn-cs"/>
              </a:rPr>
              <a:t>Name of Meeting – Month Date, Year (ie: ABC Meeting – January, 18, 2024)</a:t>
            </a:r>
            <a:endParaRPr kumimoji="0" lang="en-US" sz="1600" b="0" i="0" u="none" strike="noStrike" kern="1200" cap="none" spc="0" normalizeH="0" baseline="0" noProof="0" dirty="0">
              <a:ln>
                <a:noFill/>
              </a:ln>
              <a:solidFill>
                <a:srgbClr val="336195"/>
              </a:solidFill>
              <a:effectLst/>
              <a:uLnTx/>
              <a:uFillTx/>
              <a:latin typeface="Arial" panose="020B0604020202020204"/>
              <a:ea typeface="+mn-ea"/>
              <a:cs typeface="+mn-cs"/>
            </a:endParaRPr>
          </a:p>
        </p:txBody>
      </p:sp>
      <p:pic>
        <p:nvPicPr>
          <p:cNvPr id="9" name="Picture Placeholder 8">
            <a:extLst>
              <a:ext uri="{FF2B5EF4-FFF2-40B4-BE49-F238E27FC236}">
                <a16:creationId xmlns:a16="http://schemas.microsoft.com/office/drawing/2014/main" id="{0E819DC7-F32A-59B6-62C1-FB6870D570F4}"/>
              </a:ext>
            </a:extLst>
          </p:cNvPr>
          <p:cNvPicPr>
            <a:picLocks noGrp="1" noChangeAspect="1"/>
          </p:cNvPicPr>
          <p:nvPr>
            <p:ph type="pic" sz="quarter" idx="10"/>
          </p:nvPr>
        </p:nvPicPr>
        <p:blipFill>
          <a:blip r:embed="rId3"/>
          <a:srcRect l="5615" r="5615"/>
          <a:stretch/>
        </p:blipFill>
        <p:spPr/>
      </p:pic>
    </p:spTree>
    <p:extLst>
      <p:ext uri="{BB962C8B-B14F-4D97-AF65-F5344CB8AC3E}">
        <p14:creationId xmlns:p14="http://schemas.microsoft.com/office/powerpoint/2010/main" val="290203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5AFCF-6BE4-47B4-F781-A19D693EF4A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B6860C-CF35-16E0-FF2C-2813FE5B4414}"/>
              </a:ext>
            </a:extLst>
          </p:cNvPr>
          <p:cNvSpPr>
            <a:spLocks noGrp="1"/>
          </p:cNvSpPr>
          <p:nvPr>
            <p:ph idx="1"/>
          </p:nvPr>
        </p:nvSpPr>
        <p:spPr/>
        <p:txBody>
          <a:bodyPr>
            <a:normAutofit/>
          </a:bodyPr>
          <a:lstStyle/>
          <a:p>
            <a:r>
              <a:rPr lang="en-US" sz="2400" dirty="0"/>
              <a:t>Stay on the cutting edge of osteopathic research:</a:t>
            </a:r>
          </a:p>
          <a:p>
            <a:pPr lvl="1"/>
            <a:r>
              <a:rPr lang="en-US" sz="2400" dirty="0"/>
              <a:t>Access to the </a:t>
            </a:r>
            <a:r>
              <a:rPr lang="en-US" sz="2400" b="1" dirty="0"/>
              <a:t>Osteopathic Research Database</a:t>
            </a:r>
          </a:p>
          <a:p>
            <a:pPr lvl="1"/>
            <a:r>
              <a:rPr lang="en-US" sz="2400" dirty="0"/>
              <a:t>Eligibility for AOA </a:t>
            </a:r>
            <a:r>
              <a:rPr lang="en-US" sz="2400" b="1" dirty="0"/>
              <a:t>research grants &amp; awards</a:t>
            </a:r>
          </a:p>
        </p:txBody>
      </p:sp>
      <p:sp>
        <p:nvSpPr>
          <p:cNvPr id="5" name="Title 4">
            <a:extLst>
              <a:ext uri="{FF2B5EF4-FFF2-40B4-BE49-F238E27FC236}">
                <a16:creationId xmlns:a16="http://schemas.microsoft.com/office/drawing/2014/main" id="{9D5612EE-F8A5-677D-822B-715B5CBE1494}"/>
              </a:ext>
            </a:extLst>
          </p:cNvPr>
          <p:cNvSpPr>
            <a:spLocks noGrp="1"/>
          </p:cNvSpPr>
          <p:nvPr>
            <p:ph type="title"/>
          </p:nvPr>
        </p:nvSpPr>
        <p:spPr/>
        <p:txBody>
          <a:bodyPr/>
          <a:lstStyle/>
          <a:p>
            <a:r>
              <a:rPr lang="en-US" dirty="0"/>
              <a:t>AOA Member Benefits: Research</a:t>
            </a:r>
          </a:p>
        </p:txBody>
      </p:sp>
      <p:sp>
        <p:nvSpPr>
          <p:cNvPr id="6" name="Footer Placeholder 5">
            <a:extLst>
              <a:ext uri="{FF2B5EF4-FFF2-40B4-BE49-F238E27FC236}">
                <a16:creationId xmlns:a16="http://schemas.microsoft.com/office/drawing/2014/main" id="{A0FC10A9-DF38-14D8-9597-8FF15CFD9AB2}"/>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6195"/>
                </a:solidFill>
                <a:effectLst/>
                <a:uLnTx/>
                <a:uFillTx/>
                <a:latin typeface="Arial" panose="020B0604020202020204"/>
                <a:ea typeface="+mn-ea"/>
                <a:cs typeface="+mn-cs"/>
              </a:rPr>
              <a:t>Name of Meeting – Month Date, Year (ie: ABC Meeting – January, 18, 2024)</a:t>
            </a:r>
            <a:endParaRPr kumimoji="0" lang="en-US" sz="1600" b="0" i="0" u="none" strike="noStrike" kern="1200" cap="none" spc="0" normalizeH="0" baseline="0" noProof="0" dirty="0">
              <a:ln>
                <a:noFill/>
              </a:ln>
              <a:solidFill>
                <a:srgbClr val="336195"/>
              </a:solidFill>
              <a:effectLst/>
              <a:uLnTx/>
              <a:uFillTx/>
              <a:latin typeface="Arial" panose="020B0604020202020204"/>
              <a:ea typeface="+mn-ea"/>
              <a:cs typeface="+mn-cs"/>
            </a:endParaRPr>
          </a:p>
        </p:txBody>
      </p:sp>
      <p:pic>
        <p:nvPicPr>
          <p:cNvPr id="9" name="Picture Placeholder 8">
            <a:extLst>
              <a:ext uri="{FF2B5EF4-FFF2-40B4-BE49-F238E27FC236}">
                <a16:creationId xmlns:a16="http://schemas.microsoft.com/office/drawing/2014/main" id="{9D062ABC-88F0-1AF5-DA21-31BB8AACE560}"/>
              </a:ext>
            </a:extLst>
          </p:cNvPr>
          <p:cNvPicPr>
            <a:picLocks noGrp="1" noChangeAspect="1"/>
          </p:cNvPicPr>
          <p:nvPr>
            <p:ph type="pic" sz="quarter" idx="10"/>
          </p:nvPr>
        </p:nvPicPr>
        <p:blipFill>
          <a:blip r:embed="rId3"/>
          <a:srcRect l="5615" r="5615"/>
          <a:stretch/>
        </p:blipFill>
        <p:spPr/>
      </p:pic>
      <p:pic>
        <p:nvPicPr>
          <p:cNvPr id="3" name="Picture Placeholder 8">
            <a:extLst>
              <a:ext uri="{FF2B5EF4-FFF2-40B4-BE49-F238E27FC236}">
                <a16:creationId xmlns:a16="http://schemas.microsoft.com/office/drawing/2014/main" id="{703897E0-2F6F-D7E9-DBE4-9BCD2B86B4E7}"/>
              </a:ext>
            </a:extLst>
          </p:cNvPr>
          <p:cNvPicPr>
            <a:picLocks noChangeAspect="1"/>
          </p:cNvPicPr>
          <p:nvPr/>
        </p:nvPicPr>
        <p:blipFill>
          <a:blip r:embed="rId3"/>
          <a:srcRect l="5615" r="5615"/>
          <a:stretch/>
        </p:blipFill>
        <p:spPr>
          <a:xfrm>
            <a:off x="7599363" y="1416000"/>
            <a:ext cx="4116680" cy="4637416"/>
          </a:xfrm>
          <a:prstGeom prst="rect">
            <a:avLst/>
          </a:prstGeom>
        </p:spPr>
      </p:pic>
    </p:spTree>
    <p:extLst>
      <p:ext uri="{BB962C8B-B14F-4D97-AF65-F5344CB8AC3E}">
        <p14:creationId xmlns:p14="http://schemas.microsoft.com/office/powerpoint/2010/main" val="2771591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BC3BF-6D69-FB30-4C4D-B1466A1BD29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E8614C-8C89-0D78-FDEB-478769BFC243}"/>
              </a:ext>
            </a:extLst>
          </p:cNvPr>
          <p:cNvSpPr>
            <a:spLocks noGrp="1"/>
          </p:cNvSpPr>
          <p:nvPr>
            <p:ph idx="1"/>
          </p:nvPr>
        </p:nvSpPr>
        <p:spPr/>
        <p:txBody>
          <a:bodyPr>
            <a:normAutofit/>
          </a:bodyPr>
          <a:lstStyle/>
          <a:p>
            <a:r>
              <a:rPr lang="en-US" sz="2400" dirty="0"/>
              <a:t>Explore the </a:t>
            </a:r>
            <a:r>
              <a:rPr lang="en-US" sz="2400" b="1" dirty="0"/>
              <a:t>AOA Member Value </a:t>
            </a:r>
            <a:r>
              <a:rPr lang="en-US" sz="2400" dirty="0"/>
              <a:t>program:</a:t>
            </a:r>
          </a:p>
          <a:p>
            <a:pPr lvl="1"/>
            <a:r>
              <a:rPr lang="en-US" sz="2400" dirty="0"/>
              <a:t>Financial services</a:t>
            </a:r>
          </a:p>
          <a:p>
            <a:pPr lvl="1"/>
            <a:r>
              <a:rPr lang="en-US" sz="2400" dirty="0"/>
              <a:t>Practice management &amp; marketing tools</a:t>
            </a:r>
          </a:p>
          <a:p>
            <a:pPr lvl="1"/>
            <a:r>
              <a:rPr lang="en-US" sz="2400" dirty="0"/>
              <a:t>Entertainment &amp; travel</a:t>
            </a:r>
          </a:p>
          <a:p>
            <a:pPr lvl="1"/>
            <a:r>
              <a:rPr lang="en-US" sz="2400" dirty="0"/>
              <a:t>Moving services</a:t>
            </a:r>
          </a:p>
        </p:txBody>
      </p:sp>
      <p:sp>
        <p:nvSpPr>
          <p:cNvPr id="5" name="Title 4">
            <a:extLst>
              <a:ext uri="{FF2B5EF4-FFF2-40B4-BE49-F238E27FC236}">
                <a16:creationId xmlns:a16="http://schemas.microsoft.com/office/drawing/2014/main" id="{7678B664-36EA-E6EE-07B3-4F5FFB78049A}"/>
              </a:ext>
            </a:extLst>
          </p:cNvPr>
          <p:cNvSpPr>
            <a:spLocks noGrp="1"/>
          </p:cNvSpPr>
          <p:nvPr>
            <p:ph type="title"/>
          </p:nvPr>
        </p:nvSpPr>
        <p:spPr/>
        <p:txBody>
          <a:bodyPr/>
          <a:lstStyle/>
          <a:p>
            <a:r>
              <a:rPr lang="en-US" dirty="0"/>
              <a:t>AOA Member Benefits: Discounts &amp; Savings</a:t>
            </a:r>
          </a:p>
        </p:txBody>
      </p:sp>
      <p:sp>
        <p:nvSpPr>
          <p:cNvPr id="6" name="Footer Placeholder 5">
            <a:extLst>
              <a:ext uri="{FF2B5EF4-FFF2-40B4-BE49-F238E27FC236}">
                <a16:creationId xmlns:a16="http://schemas.microsoft.com/office/drawing/2014/main" id="{474FEFEC-D724-1F62-24EE-E4D9E92D7211}"/>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6195"/>
                </a:solidFill>
                <a:effectLst/>
                <a:uLnTx/>
                <a:uFillTx/>
                <a:latin typeface="Arial" panose="020B0604020202020204"/>
                <a:ea typeface="+mn-ea"/>
                <a:cs typeface="+mn-cs"/>
              </a:rPr>
              <a:t>Name of Meeting – Month Date, Year (ie: ABC Meeting – January, 18, 2024)</a:t>
            </a:r>
            <a:endParaRPr kumimoji="0" lang="en-US" sz="1600" b="0" i="0" u="none" strike="noStrike" kern="1200" cap="none" spc="0" normalizeH="0" baseline="0" noProof="0" dirty="0">
              <a:ln>
                <a:noFill/>
              </a:ln>
              <a:solidFill>
                <a:srgbClr val="336195"/>
              </a:solidFill>
              <a:effectLst/>
              <a:uLnTx/>
              <a:uFillTx/>
              <a:latin typeface="Arial" panose="020B0604020202020204"/>
              <a:ea typeface="+mn-ea"/>
              <a:cs typeface="+mn-cs"/>
            </a:endParaRPr>
          </a:p>
        </p:txBody>
      </p:sp>
      <p:pic>
        <p:nvPicPr>
          <p:cNvPr id="9" name="Picture Placeholder 8">
            <a:extLst>
              <a:ext uri="{FF2B5EF4-FFF2-40B4-BE49-F238E27FC236}">
                <a16:creationId xmlns:a16="http://schemas.microsoft.com/office/drawing/2014/main" id="{5B194EEE-B772-5463-5D92-06E171B6FA06}"/>
              </a:ext>
            </a:extLst>
          </p:cNvPr>
          <p:cNvPicPr>
            <a:picLocks noGrp="1" noChangeAspect="1"/>
          </p:cNvPicPr>
          <p:nvPr>
            <p:ph type="pic" sz="quarter" idx="10"/>
          </p:nvPr>
        </p:nvPicPr>
        <p:blipFill>
          <a:blip r:embed="rId3"/>
          <a:srcRect l="5615" r="5615"/>
          <a:stretch/>
        </p:blipFill>
        <p:spPr/>
      </p:pic>
      <p:pic>
        <p:nvPicPr>
          <p:cNvPr id="3" name="Picture Placeholder 8">
            <a:extLst>
              <a:ext uri="{FF2B5EF4-FFF2-40B4-BE49-F238E27FC236}">
                <a16:creationId xmlns:a16="http://schemas.microsoft.com/office/drawing/2014/main" id="{B50AAF4A-F853-08AC-6E1B-C1B340617EF6}"/>
              </a:ext>
            </a:extLst>
          </p:cNvPr>
          <p:cNvPicPr>
            <a:picLocks noChangeAspect="1"/>
          </p:cNvPicPr>
          <p:nvPr/>
        </p:nvPicPr>
        <p:blipFill>
          <a:blip r:embed="rId4"/>
          <a:srcRect l="5481" r="5481"/>
          <a:stretch/>
        </p:blipFill>
        <p:spPr>
          <a:xfrm>
            <a:off x="7599363" y="1416000"/>
            <a:ext cx="4116680" cy="4637416"/>
          </a:xfrm>
          <a:prstGeom prst="rect">
            <a:avLst/>
          </a:prstGeom>
        </p:spPr>
      </p:pic>
    </p:spTree>
    <p:extLst>
      <p:ext uri="{BB962C8B-B14F-4D97-AF65-F5344CB8AC3E}">
        <p14:creationId xmlns:p14="http://schemas.microsoft.com/office/powerpoint/2010/main" val="1969151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B321364-B72C-F176-5E83-7C31D7C8B21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6195"/>
                </a:solidFill>
                <a:effectLst/>
                <a:uLnTx/>
                <a:uFillTx/>
                <a:latin typeface="Arial" panose="020B0604020202020204"/>
                <a:ea typeface="+mn-ea"/>
                <a:cs typeface="+mn-cs"/>
              </a:rPr>
              <a:t>Name of Meeting – Month Date, Year (ie: ABC Meeting – January, 18, 2024)</a:t>
            </a:r>
            <a:endParaRPr kumimoji="0" lang="en-US" sz="1600" b="0" i="0" u="none" strike="noStrike" kern="1200" cap="none" spc="0" normalizeH="0" baseline="0" noProof="0" dirty="0">
              <a:ln>
                <a:noFill/>
              </a:ln>
              <a:solidFill>
                <a:srgbClr val="336195"/>
              </a:solidFill>
              <a:effectLst/>
              <a:uLnTx/>
              <a:uFillTx/>
              <a:latin typeface="Arial" panose="020B0604020202020204"/>
              <a:ea typeface="+mn-ea"/>
              <a:cs typeface="+mn-cs"/>
            </a:endParaRPr>
          </a:p>
        </p:txBody>
      </p:sp>
      <p:pic>
        <p:nvPicPr>
          <p:cNvPr id="4" name="Content Placeholder 3" descr="A group of people posing for a photo&#10;&#10;Description automatically generated">
            <a:extLst>
              <a:ext uri="{FF2B5EF4-FFF2-40B4-BE49-F238E27FC236}">
                <a16:creationId xmlns:a16="http://schemas.microsoft.com/office/drawing/2014/main" id="{9FE79440-509D-7BEE-39E6-06B073BCB5FB}"/>
              </a:ext>
            </a:extLst>
          </p:cNvPr>
          <p:cNvPicPr>
            <a:picLocks noGrp="1" noChangeAspect="1"/>
          </p:cNvPicPr>
          <p:nvPr>
            <p:ph sz="quarter" idx="12"/>
          </p:nvPr>
        </p:nvPicPr>
        <p:blipFill>
          <a:blip r:embed="rId3"/>
          <a:stretch>
            <a:fillRect/>
          </a:stretch>
        </p:blipFill>
        <p:spPr>
          <a:xfrm>
            <a:off x="3363865" y="2591401"/>
            <a:ext cx="4982693" cy="3265910"/>
          </a:xfrm>
        </p:spPr>
      </p:pic>
      <p:sp>
        <p:nvSpPr>
          <p:cNvPr id="9" name="Text Placeholder 8">
            <a:extLst>
              <a:ext uri="{FF2B5EF4-FFF2-40B4-BE49-F238E27FC236}">
                <a16:creationId xmlns:a16="http://schemas.microsoft.com/office/drawing/2014/main" id="{FFA492F2-7D77-AAE6-886D-EE5EFFE91D1B}"/>
              </a:ext>
            </a:extLst>
          </p:cNvPr>
          <p:cNvSpPr>
            <a:spLocks noGrp="1"/>
          </p:cNvSpPr>
          <p:nvPr>
            <p:ph type="body" sz="quarter" idx="13"/>
          </p:nvPr>
        </p:nvSpPr>
        <p:spPr/>
        <p:txBody>
          <a:bodyPr/>
          <a:lstStyle/>
          <a:p>
            <a:r>
              <a:rPr lang="en-US" sz="2400" dirty="0"/>
              <a:t>If you’re a member who attends OMED and DO Day, takes monthly </a:t>
            </a:r>
            <a:r>
              <a:rPr lang="en-US" sz="2400" i="1" dirty="0"/>
              <a:t>JOM</a:t>
            </a:r>
            <a:r>
              <a:rPr lang="en-US" sz="2400" dirty="0"/>
              <a:t> quizzes, sends one AOA Profile to a state medical board and uses the AOA CME Report, then you’re already saving $1,028 per year compared to non-members!</a:t>
            </a:r>
          </a:p>
        </p:txBody>
      </p:sp>
      <p:sp>
        <p:nvSpPr>
          <p:cNvPr id="7" name="Title 6">
            <a:extLst>
              <a:ext uri="{FF2B5EF4-FFF2-40B4-BE49-F238E27FC236}">
                <a16:creationId xmlns:a16="http://schemas.microsoft.com/office/drawing/2014/main" id="{8A2C4AD5-67A1-668F-5D58-39EA88146ECB}"/>
              </a:ext>
            </a:extLst>
          </p:cNvPr>
          <p:cNvSpPr>
            <a:spLocks noGrp="1"/>
          </p:cNvSpPr>
          <p:nvPr>
            <p:ph type="title"/>
          </p:nvPr>
        </p:nvSpPr>
        <p:spPr/>
        <p:txBody>
          <a:bodyPr/>
          <a:lstStyle/>
          <a:p>
            <a:r>
              <a:rPr lang="en-US" dirty="0"/>
              <a:t>What’s the Value of AOA Membership?</a:t>
            </a:r>
          </a:p>
        </p:txBody>
      </p:sp>
    </p:spTree>
    <p:extLst>
      <p:ext uri="{BB962C8B-B14F-4D97-AF65-F5344CB8AC3E}">
        <p14:creationId xmlns:p14="http://schemas.microsoft.com/office/powerpoint/2010/main" val="4193985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FF0E8D-A124-F0DD-F50A-C54B0CFAE05E}"/>
              </a:ext>
            </a:extLst>
          </p:cNvPr>
          <p:cNvSpPr>
            <a:spLocks noGrp="1"/>
          </p:cNvSpPr>
          <p:nvPr>
            <p:ph idx="1"/>
          </p:nvPr>
        </p:nvSpPr>
        <p:spPr/>
        <p:txBody>
          <a:bodyPr/>
          <a:lstStyle/>
          <a:p>
            <a:r>
              <a:rPr lang="en-US" sz="2400" dirty="0"/>
              <a:t>Unlock discounted AOA benefits with </a:t>
            </a:r>
            <a:r>
              <a:rPr lang="en-US" sz="2400" b="1" dirty="0"/>
              <a:t>Group Membership </a:t>
            </a:r>
          </a:p>
          <a:p>
            <a:pPr lvl="1"/>
            <a:r>
              <a:rPr lang="en-US" sz="2400" dirty="0"/>
              <a:t>The AOA recently launched customized </a:t>
            </a:r>
            <a:r>
              <a:rPr lang="en-US" sz="2400" b="1" dirty="0"/>
              <a:t>Group Membership </a:t>
            </a:r>
            <a:r>
              <a:rPr lang="en-US" sz="2400" dirty="0"/>
              <a:t>packages to organizations and/or health systems that supports </a:t>
            </a:r>
            <a:r>
              <a:rPr lang="en-US" sz="2400" dirty="0" err="1"/>
              <a:t>DOs’</a:t>
            </a:r>
            <a:r>
              <a:rPr lang="en-US" sz="2400" dirty="0"/>
              <a:t> success and their profession.</a:t>
            </a:r>
          </a:p>
          <a:p>
            <a:pPr lvl="1"/>
            <a:r>
              <a:rPr lang="en-US" sz="2400" dirty="0"/>
              <a:t>Maintaining your skills and staying up to date on advancements in patient care, health technology and the business of medicine helps to develop a mutually beneficial foundation for success for you and your employer. </a:t>
            </a:r>
          </a:p>
          <a:p>
            <a:endParaRPr lang="en-US" dirty="0"/>
          </a:p>
        </p:txBody>
      </p:sp>
      <p:sp>
        <p:nvSpPr>
          <p:cNvPr id="4" name="Title 3">
            <a:extLst>
              <a:ext uri="{FF2B5EF4-FFF2-40B4-BE49-F238E27FC236}">
                <a16:creationId xmlns:a16="http://schemas.microsoft.com/office/drawing/2014/main" id="{B522B9FA-F482-2E62-2476-D169CDD682F6}"/>
              </a:ext>
            </a:extLst>
          </p:cNvPr>
          <p:cNvSpPr>
            <a:spLocks noGrp="1"/>
          </p:cNvSpPr>
          <p:nvPr>
            <p:ph type="title"/>
          </p:nvPr>
        </p:nvSpPr>
        <p:spPr/>
        <p:txBody>
          <a:bodyPr/>
          <a:lstStyle/>
          <a:p>
            <a:r>
              <a:rPr lang="en-US" dirty="0"/>
              <a:t>Group Memberships</a:t>
            </a:r>
          </a:p>
        </p:txBody>
      </p:sp>
      <p:sp>
        <p:nvSpPr>
          <p:cNvPr id="5" name="Footer Placeholder 4">
            <a:extLst>
              <a:ext uri="{FF2B5EF4-FFF2-40B4-BE49-F238E27FC236}">
                <a16:creationId xmlns:a16="http://schemas.microsoft.com/office/drawing/2014/main" id="{93B0B259-6C16-CB93-F7A8-628D8CC94FB7}"/>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6195"/>
                </a:solidFill>
                <a:effectLst/>
                <a:uLnTx/>
                <a:uFillTx/>
                <a:latin typeface="Arial" panose="020B0604020202020204"/>
                <a:ea typeface="+mn-ea"/>
                <a:cs typeface="+mn-cs"/>
              </a:rPr>
              <a:t>Name of Meeting – Month Date, Year (ie: ABC Meeting – January, 18, 2024)</a:t>
            </a:r>
            <a:endParaRPr kumimoji="0" lang="en-US" sz="1600" b="0" i="0" u="none" strike="noStrike" kern="1200" cap="none" spc="0" normalizeH="0" baseline="0" noProof="0" dirty="0">
              <a:ln>
                <a:noFill/>
              </a:ln>
              <a:solidFill>
                <a:srgbClr val="336195"/>
              </a:solidFill>
              <a:effectLst/>
              <a:uLnTx/>
              <a:uFillTx/>
              <a:latin typeface="Arial" panose="020B0604020202020204"/>
              <a:ea typeface="+mn-ea"/>
              <a:cs typeface="+mn-cs"/>
            </a:endParaRPr>
          </a:p>
        </p:txBody>
      </p:sp>
      <p:pic>
        <p:nvPicPr>
          <p:cNvPr id="6" name="Content Placeholder 3" descr="Healthcare colleagues meeting">
            <a:extLst>
              <a:ext uri="{FF2B5EF4-FFF2-40B4-BE49-F238E27FC236}">
                <a16:creationId xmlns:a16="http://schemas.microsoft.com/office/drawing/2014/main" id="{480125C5-56A8-698A-34A6-3EE218C13120}"/>
              </a:ext>
            </a:extLst>
          </p:cNvPr>
          <p:cNvPicPr>
            <a:picLocks noGrp="1" noChangeAspect="1"/>
          </p:cNvPicPr>
          <p:nvPr>
            <p:ph type="pic" sz="quarter" idx="10"/>
          </p:nvPr>
        </p:nvPicPr>
        <p:blipFill>
          <a:blip r:embed="rId3"/>
          <a:srcRect l="24332" r="24332"/>
          <a:stretch/>
        </p:blipFill>
        <p:spPr>
          <a:xfrm>
            <a:off x="7446963" y="1263650"/>
            <a:ext cx="4116387" cy="4637088"/>
          </a:xfrm>
          <a:prstGeom prst="rect">
            <a:avLst/>
          </a:prstGeom>
        </p:spPr>
      </p:pic>
    </p:spTree>
    <p:extLst>
      <p:ext uri="{BB962C8B-B14F-4D97-AF65-F5344CB8AC3E}">
        <p14:creationId xmlns:p14="http://schemas.microsoft.com/office/powerpoint/2010/main" val="878845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A2E24B-FAC9-1CFB-2A8C-9DACDB7874A3}"/>
              </a:ext>
            </a:extLst>
          </p:cNvPr>
          <p:cNvSpPr>
            <a:spLocks noGrp="1"/>
          </p:cNvSpPr>
          <p:nvPr>
            <p:ph idx="1"/>
          </p:nvPr>
        </p:nvSpPr>
        <p:spPr/>
        <p:txBody>
          <a:bodyPr>
            <a:normAutofit fontScale="92500"/>
          </a:bodyPr>
          <a:lstStyle/>
          <a:p>
            <a:r>
              <a:rPr lang="en-US" sz="2400" dirty="0"/>
              <a:t>Enjoy convenient access to the tools and resources available to AOA members at a </a:t>
            </a:r>
            <a:r>
              <a:rPr lang="en-US" sz="2400" b="1" dirty="0"/>
              <a:t>discounted group rate</a:t>
            </a:r>
            <a:r>
              <a:rPr lang="en-US" sz="2400" dirty="0"/>
              <a:t>!</a:t>
            </a:r>
            <a:endParaRPr lang="en-US" sz="2400" b="1" dirty="0"/>
          </a:p>
          <a:p>
            <a:pPr lvl="1"/>
            <a:r>
              <a:rPr lang="en-US" sz="2400" dirty="0"/>
              <a:t>Discounted live and on-demand CME activities</a:t>
            </a:r>
          </a:p>
          <a:p>
            <a:pPr lvl="1"/>
            <a:r>
              <a:rPr lang="en-US" sz="2400" dirty="0"/>
              <a:t>An easy way to track CME, maintain AOA board certification and/or licensure through out physician portal</a:t>
            </a:r>
          </a:p>
          <a:p>
            <a:pPr lvl="1"/>
            <a:r>
              <a:rPr lang="en-US" sz="2400" dirty="0"/>
              <a:t>Physician support services</a:t>
            </a:r>
          </a:p>
          <a:p>
            <a:pPr lvl="1"/>
            <a:r>
              <a:rPr lang="en-US" sz="2400" dirty="0"/>
              <a:t>Credentialing verification through AOA Profiles</a:t>
            </a:r>
          </a:p>
          <a:p>
            <a:pPr lvl="1"/>
            <a:r>
              <a:rPr lang="en-US" sz="2400" dirty="0"/>
              <a:t>Federal and state advocacy on behalf of Dos and osteopathic medical students</a:t>
            </a:r>
          </a:p>
          <a:p>
            <a:pPr lvl="1"/>
            <a:r>
              <a:rPr lang="en-US" sz="2400" dirty="0"/>
              <a:t>Professional development and opportunities to grow your network</a:t>
            </a:r>
          </a:p>
          <a:p>
            <a:endParaRPr lang="en-US" dirty="0"/>
          </a:p>
        </p:txBody>
      </p:sp>
      <p:sp>
        <p:nvSpPr>
          <p:cNvPr id="4" name="Title 3">
            <a:extLst>
              <a:ext uri="{FF2B5EF4-FFF2-40B4-BE49-F238E27FC236}">
                <a16:creationId xmlns:a16="http://schemas.microsoft.com/office/drawing/2014/main" id="{F2A2984D-3737-0AB7-E912-D2605F54D47A}"/>
              </a:ext>
            </a:extLst>
          </p:cNvPr>
          <p:cNvSpPr>
            <a:spLocks noGrp="1"/>
          </p:cNvSpPr>
          <p:nvPr>
            <p:ph type="title"/>
          </p:nvPr>
        </p:nvSpPr>
        <p:spPr/>
        <p:txBody>
          <a:bodyPr/>
          <a:lstStyle/>
          <a:p>
            <a:r>
              <a:rPr lang="en-US" dirty="0"/>
              <a:t>Benefits of Group Membership (Employed Physicians)</a:t>
            </a:r>
          </a:p>
        </p:txBody>
      </p:sp>
      <p:sp>
        <p:nvSpPr>
          <p:cNvPr id="5" name="Footer Placeholder 4">
            <a:extLst>
              <a:ext uri="{FF2B5EF4-FFF2-40B4-BE49-F238E27FC236}">
                <a16:creationId xmlns:a16="http://schemas.microsoft.com/office/drawing/2014/main" id="{DD7EDBDE-C227-D3A1-DB95-E5941603BC53}"/>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6195"/>
                </a:solidFill>
                <a:effectLst/>
                <a:uLnTx/>
                <a:uFillTx/>
                <a:latin typeface="Arial" panose="020B0604020202020204"/>
                <a:ea typeface="+mn-ea"/>
                <a:cs typeface="+mn-cs"/>
              </a:rPr>
              <a:t>Name of Meeting – Month Date, Year (ie: ABC Meeting – January, 18, 2024)</a:t>
            </a:r>
            <a:endParaRPr kumimoji="0" lang="en-US" sz="1600" b="0" i="0" u="none" strike="noStrike" kern="1200" cap="none" spc="0" normalizeH="0" baseline="0" noProof="0" dirty="0">
              <a:ln>
                <a:noFill/>
              </a:ln>
              <a:solidFill>
                <a:srgbClr val="336195"/>
              </a:solidFill>
              <a:effectLst/>
              <a:uLnTx/>
              <a:uFillTx/>
              <a:latin typeface="Arial" panose="020B0604020202020204"/>
              <a:ea typeface="+mn-ea"/>
              <a:cs typeface="+mn-cs"/>
            </a:endParaRPr>
          </a:p>
        </p:txBody>
      </p:sp>
      <p:pic>
        <p:nvPicPr>
          <p:cNvPr id="6" name="Picture 4" descr="A person getting a shot of a person&#10;&#10;Description automatically generated">
            <a:extLst>
              <a:ext uri="{FF2B5EF4-FFF2-40B4-BE49-F238E27FC236}">
                <a16:creationId xmlns:a16="http://schemas.microsoft.com/office/drawing/2014/main" id="{3C6F5B03-D12B-5C42-447F-580B08599F21}"/>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13124" r="13124"/>
          <a:stretch>
            <a:fillRect/>
          </a:stretch>
        </p:blipFill>
        <p:spPr bwMode="auto">
          <a:xfrm flipH="1">
            <a:off x="7446963" y="1263650"/>
            <a:ext cx="4116387" cy="4637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676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CC65A5-4E74-A707-9175-4E3A805EDBAF}"/>
              </a:ext>
            </a:extLst>
          </p:cNvPr>
          <p:cNvSpPr>
            <a:spLocks noGrp="1"/>
          </p:cNvSpPr>
          <p:nvPr>
            <p:ph idx="1"/>
          </p:nvPr>
        </p:nvSpPr>
        <p:spPr/>
        <p:txBody>
          <a:bodyPr>
            <a:normAutofit fontScale="92500" lnSpcReduction="10000"/>
          </a:bodyPr>
          <a:lstStyle/>
          <a:p>
            <a:pPr fontAlgn="base"/>
            <a:r>
              <a:rPr lang="en-US" sz="2400" b="1" i="1" dirty="0">
                <a:latin typeface="Arial (Body)"/>
              </a:rPr>
              <a:t>Save up to 60% off regular member pricing*</a:t>
            </a:r>
            <a:endParaRPr lang="en-US" sz="2400" b="0" i="0" dirty="0">
              <a:effectLst/>
              <a:latin typeface="Arial (Body)"/>
            </a:endParaRPr>
          </a:p>
          <a:p>
            <a:pPr algn="l" rtl="0" fontAlgn="base">
              <a:buFont typeface="Arial" panose="020B0604020202020204" pitchFamily="34" charset="0"/>
              <a:buChar char="•"/>
            </a:pPr>
            <a:r>
              <a:rPr lang="en-US" sz="2400" b="1" i="1" dirty="0">
                <a:latin typeface="Arial (Body)"/>
              </a:rPr>
              <a:t>FREE </a:t>
            </a:r>
            <a:r>
              <a:rPr lang="en-US" sz="2400" b="0" i="0" u="none" strike="noStrike" dirty="0">
                <a:effectLst/>
                <a:latin typeface="Arial (Body)"/>
              </a:rPr>
              <a:t>Associate Memberships*</a:t>
            </a:r>
            <a:r>
              <a:rPr lang="en-US" sz="2400" b="0" i="0" dirty="0">
                <a:effectLst/>
                <a:latin typeface="Arial (Body)"/>
              </a:rPr>
              <a:t>​</a:t>
            </a:r>
          </a:p>
          <a:p>
            <a:pPr algn="l" rtl="0" fontAlgn="base">
              <a:buFont typeface="Arial" panose="020B0604020202020204" pitchFamily="34" charset="0"/>
              <a:buChar char="•"/>
            </a:pPr>
            <a:r>
              <a:rPr lang="en-US" sz="2400" b="1" i="1" dirty="0">
                <a:latin typeface="Arial (Body)"/>
              </a:rPr>
              <a:t>UNLIMITED </a:t>
            </a:r>
            <a:r>
              <a:rPr lang="en-US" sz="2400" b="0" i="0" u="none" strike="noStrike" dirty="0">
                <a:effectLst/>
                <a:latin typeface="Arial (Body)"/>
              </a:rPr>
              <a:t>Resident/Fellow memberships</a:t>
            </a:r>
            <a:r>
              <a:rPr lang="en-US" sz="2400" b="0" i="0" dirty="0">
                <a:effectLst/>
                <a:latin typeface="Arial (Body)"/>
              </a:rPr>
              <a:t>​</a:t>
            </a:r>
          </a:p>
          <a:p>
            <a:pPr algn="l" rtl="0" fontAlgn="base">
              <a:buFont typeface="Arial" panose="020B0604020202020204" pitchFamily="34" charset="0"/>
              <a:buChar char="•"/>
            </a:pPr>
            <a:r>
              <a:rPr lang="en-US" sz="2400" b="0" i="0" u="none" strike="noStrike" dirty="0">
                <a:effectLst/>
                <a:latin typeface="Arial (Body)"/>
              </a:rPr>
              <a:t>Access to Town Hall with AOA Leadership</a:t>
            </a:r>
            <a:r>
              <a:rPr lang="en-US" sz="2400" b="0" i="0" dirty="0">
                <a:effectLst/>
                <a:latin typeface="Arial (Body)"/>
              </a:rPr>
              <a:t>​</a:t>
            </a:r>
          </a:p>
          <a:p>
            <a:pPr algn="l" rtl="0" fontAlgn="base">
              <a:buFont typeface="Arial" panose="020B0604020202020204" pitchFamily="34" charset="0"/>
              <a:buChar char="•"/>
            </a:pPr>
            <a:r>
              <a:rPr lang="en-US" sz="2400" b="1" i="1" u="none" strike="noStrike" dirty="0">
                <a:effectLst/>
                <a:latin typeface="Arial (Body)"/>
              </a:rPr>
              <a:t>Complimentary </a:t>
            </a:r>
            <a:r>
              <a:rPr lang="en-US" sz="2400" b="0" i="0" u="none" strike="noStrike" dirty="0">
                <a:effectLst/>
                <a:latin typeface="Arial (Body)"/>
              </a:rPr>
              <a:t>registration to OMED*</a:t>
            </a:r>
            <a:r>
              <a:rPr lang="en-US" sz="2400" b="0" i="0" dirty="0">
                <a:effectLst/>
                <a:latin typeface="Arial (Body)"/>
              </a:rPr>
              <a:t>​</a:t>
            </a:r>
          </a:p>
          <a:p>
            <a:pPr algn="l" rtl="0" fontAlgn="base">
              <a:buFont typeface="Arial" panose="020B0604020202020204" pitchFamily="34" charset="0"/>
              <a:buChar char="•"/>
            </a:pPr>
            <a:r>
              <a:rPr lang="en-US" sz="2400" b="0" i="0" u="none" strike="noStrike" dirty="0">
                <a:effectLst/>
                <a:latin typeface="Arial (Body)"/>
              </a:rPr>
              <a:t>Streamline membership dues payments with just one invoice</a:t>
            </a:r>
            <a:r>
              <a:rPr lang="en-US" sz="2400" b="0" i="0" dirty="0">
                <a:effectLst/>
                <a:latin typeface="Arial (Body)"/>
              </a:rPr>
              <a:t>​</a:t>
            </a:r>
          </a:p>
          <a:p>
            <a:pPr algn="l" rtl="0" fontAlgn="base">
              <a:buFont typeface="Arial" panose="020B0604020202020204" pitchFamily="34" charset="0"/>
              <a:buChar char="•"/>
            </a:pPr>
            <a:r>
              <a:rPr lang="en-US" sz="2400" b="0" i="0" u="none" strike="noStrike" dirty="0">
                <a:effectLst/>
                <a:latin typeface="Arial (Body)"/>
              </a:rPr>
              <a:t>Participating organizations acknowledged on our website with logo</a:t>
            </a:r>
            <a:r>
              <a:rPr lang="en-US" sz="2400" b="0" i="0" dirty="0">
                <a:effectLst/>
                <a:latin typeface="Arial (Body)"/>
              </a:rPr>
              <a:t>​</a:t>
            </a:r>
          </a:p>
          <a:p>
            <a:pPr algn="l" rtl="0" fontAlgn="base"/>
            <a:r>
              <a:rPr lang="en-US" sz="2400" b="0" i="0" u="none" strike="noStrike" dirty="0">
                <a:effectLst/>
                <a:latin typeface="Arial (Body)"/>
              </a:rPr>
              <a:t>Speak to organization’s leaders about this new program and unlock discounted AOA benefits and services for you and your colleagues today.</a:t>
            </a:r>
            <a:r>
              <a:rPr lang="en-US" sz="2400" b="0" i="0" dirty="0">
                <a:effectLst/>
                <a:latin typeface="Arial (Body)"/>
              </a:rPr>
              <a:t>​</a:t>
            </a:r>
          </a:p>
          <a:p>
            <a:pPr algn="l" rtl="0" fontAlgn="base"/>
            <a:r>
              <a:rPr lang="en-US" sz="2400" b="1" i="0" u="none" strike="noStrike" dirty="0">
                <a:effectLst/>
                <a:latin typeface="Arial (Body)"/>
              </a:rPr>
              <a:t>www.osteopathic.org/groupmemberships</a:t>
            </a:r>
            <a:r>
              <a:rPr lang="en-US" sz="2400" b="0" i="0" dirty="0">
                <a:effectLst/>
                <a:latin typeface="Arial (Body)"/>
              </a:rPr>
              <a:t>​</a:t>
            </a:r>
          </a:p>
          <a:p>
            <a:endParaRPr lang="en-US" dirty="0"/>
          </a:p>
        </p:txBody>
      </p:sp>
      <p:sp>
        <p:nvSpPr>
          <p:cNvPr id="4" name="Title 3">
            <a:extLst>
              <a:ext uri="{FF2B5EF4-FFF2-40B4-BE49-F238E27FC236}">
                <a16:creationId xmlns:a16="http://schemas.microsoft.com/office/drawing/2014/main" id="{17A3FCE6-A7F6-9704-4081-456EA3A81718}"/>
              </a:ext>
            </a:extLst>
          </p:cNvPr>
          <p:cNvSpPr>
            <a:spLocks noGrp="1"/>
          </p:cNvSpPr>
          <p:nvPr>
            <p:ph type="title"/>
          </p:nvPr>
        </p:nvSpPr>
        <p:spPr/>
        <p:txBody>
          <a:bodyPr/>
          <a:lstStyle/>
          <a:p>
            <a:r>
              <a:rPr lang="en-US" dirty="0"/>
              <a:t>Additional Benefits of Group Membership (Organizations)</a:t>
            </a:r>
          </a:p>
        </p:txBody>
      </p:sp>
      <p:sp>
        <p:nvSpPr>
          <p:cNvPr id="5" name="Footer Placeholder 4">
            <a:extLst>
              <a:ext uri="{FF2B5EF4-FFF2-40B4-BE49-F238E27FC236}">
                <a16:creationId xmlns:a16="http://schemas.microsoft.com/office/drawing/2014/main" id="{2E5DC83E-357B-047E-4D3B-8F5DE8C5A673}"/>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6195"/>
                </a:solidFill>
                <a:effectLst/>
                <a:uLnTx/>
                <a:uFillTx/>
                <a:latin typeface="Arial" panose="020B0604020202020204"/>
                <a:ea typeface="+mn-ea"/>
                <a:cs typeface="+mn-cs"/>
              </a:rPr>
              <a:t>Name of Meeting – Month Date, Year (ie: ABC Meeting – January, 18, 2024)</a:t>
            </a:r>
            <a:endParaRPr kumimoji="0" lang="en-US" sz="1600" b="0" i="0" u="none" strike="noStrike" kern="1200" cap="none" spc="0" normalizeH="0" baseline="0" noProof="0" dirty="0">
              <a:ln>
                <a:noFill/>
              </a:ln>
              <a:solidFill>
                <a:srgbClr val="336195"/>
              </a:solidFill>
              <a:effectLst/>
              <a:uLnTx/>
              <a:uFillTx/>
              <a:latin typeface="Arial" panose="020B0604020202020204"/>
              <a:ea typeface="+mn-ea"/>
              <a:cs typeface="+mn-cs"/>
            </a:endParaRPr>
          </a:p>
        </p:txBody>
      </p:sp>
      <p:pic>
        <p:nvPicPr>
          <p:cNvPr id="6" name="Picture Placeholder 5" descr="A doctor listening to a patient&amp;#39;s heart&#10;&#10;Description automatically generated">
            <a:extLst>
              <a:ext uri="{FF2B5EF4-FFF2-40B4-BE49-F238E27FC236}">
                <a16:creationId xmlns:a16="http://schemas.microsoft.com/office/drawing/2014/main" id="{FD51E1B3-6B50-A67C-9B01-7ED5F8538241}"/>
              </a:ext>
            </a:extLst>
          </p:cNvPr>
          <p:cNvPicPr>
            <a:picLocks noGrp="1" noChangeAspect="1"/>
          </p:cNvPicPr>
          <p:nvPr>
            <p:ph type="pic" sz="quarter" idx="10"/>
          </p:nvPr>
        </p:nvPicPr>
        <p:blipFill>
          <a:blip r:embed="rId3"/>
          <a:srcRect l="12215" r="12215"/>
          <a:stretch>
            <a:fillRect/>
          </a:stretch>
        </p:blipFill>
        <p:spPr>
          <a:xfrm>
            <a:off x="7446963" y="1263650"/>
            <a:ext cx="4116387" cy="4637088"/>
          </a:xfrm>
          <a:prstGeom prst="rect">
            <a:avLst/>
          </a:prstGeom>
        </p:spPr>
      </p:pic>
    </p:spTree>
    <p:extLst>
      <p:ext uri="{BB962C8B-B14F-4D97-AF65-F5344CB8AC3E}">
        <p14:creationId xmlns:p14="http://schemas.microsoft.com/office/powerpoint/2010/main" val="3743302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EEB936-6489-6069-733C-E2C5C0CFDD08}"/>
              </a:ext>
            </a:extLst>
          </p:cNvPr>
          <p:cNvSpPr>
            <a:spLocks noGrp="1"/>
          </p:cNvSpPr>
          <p:nvPr>
            <p:ph idx="1"/>
          </p:nvPr>
        </p:nvSpPr>
        <p:spPr/>
        <p:txBody>
          <a:bodyPr>
            <a:normAutofit fontScale="92500" lnSpcReduction="20000"/>
          </a:bodyPr>
          <a:lstStyle/>
          <a:p>
            <a:r>
              <a:rPr lang="en-US" sz="2600" dirty="0">
                <a:latin typeface="Arial (Body)"/>
              </a:rPr>
              <a:t>Unlock discounted AOA benefits &amp; services for </a:t>
            </a:r>
            <a:r>
              <a:rPr lang="en-US" sz="2600" b="1" dirty="0">
                <a:latin typeface="Arial (Body)"/>
              </a:rPr>
              <a:t>GME programs </a:t>
            </a:r>
          </a:p>
          <a:p>
            <a:pPr lvl="1"/>
            <a:r>
              <a:rPr lang="en-US" sz="2600" dirty="0">
                <a:latin typeface="Arial (Body)"/>
              </a:rPr>
              <a:t>The AOA also offers group membership options for GME training programs to help support the training of residents, fellows and interns.</a:t>
            </a:r>
          </a:p>
          <a:p>
            <a:pPr lvl="2" fontAlgn="base"/>
            <a:r>
              <a:rPr lang="en-US" sz="2600" b="0" i="0" u="none" strike="noStrike" dirty="0">
                <a:effectLst/>
                <a:latin typeface="Arial (Body)"/>
              </a:rPr>
              <a:t>Offers access to the full extent of AOA membership at deeply discounted pricing. </a:t>
            </a:r>
            <a:r>
              <a:rPr lang="en-US" sz="2600" b="0" i="0" dirty="0">
                <a:effectLst/>
                <a:latin typeface="Arial (Body)"/>
              </a:rPr>
              <a:t>​</a:t>
            </a:r>
          </a:p>
          <a:p>
            <a:pPr lvl="2" fontAlgn="base"/>
            <a:r>
              <a:rPr lang="en-US" sz="2600" b="0" i="0" u="none" strike="noStrike" dirty="0">
                <a:effectLst/>
                <a:latin typeface="Arial (Body)"/>
              </a:rPr>
              <a:t>Provides unmatched resources in the areas of professional development, education, networking and physician services.</a:t>
            </a:r>
            <a:r>
              <a:rPr lang="en-US" sz="2600" b="0" i="0" dirty="0">
                <a:effectLst/>
                <a:latin typeface="Arial (Body)"/>
              </a:rPr>
              <a:t>​</a:t>
            </a:r>
          </a:p>
          <a:p>
            <a:pPr lvl="2" fontAlgn="base"/>
            <a:r>
              <a:rPr lang="en-US" sz="2600" b="0" i="0" u="none" strike="noStrike" dirty="0">
                <a:effectLst/>
                <a:latin typeface="Arial (Body)"/>
              </a:rPr>
              <a:t>Designed exclusively to meet the needs of GME leaders, residents and fellows. </a:t>
            </a:r>
            <a:r>
              <a:rPr lang="en-US" sz="2600" b="0" i="0" dirty="0">
                <a:effectLst/>
                <a:latin typeface="Arial (Body)"/>
              </a:rPr>
              <a:t>​</a:t>
            </a:r>
          </a:p>
          <a:p>
            <a:endParaRPr lang="en-US" dirty="0"/>
          </a:p>
        </p:txBody>
      </p:sp>
      <p:sp>
        <p:nvSpPr>
          <p:cNvPr id="4" name="Title 3">
            <a:extLst>
              <a:ext uri="{FF2B5EF4-FFF2-40B4-BE49-F238E27FC236}">
                <a16:creationId xmlns:a16="http://schemas.microsoft.com/office/drawing/2014/main" id="{95BFFFF1-FA1F-B0C2-9C8F-76A27EFEA4EB}"/>
              </a:ext>
            </a:extLst>
          </p:cNvPr>
          <p:cNvSpPr>
            <a:spLocks noGrp="1"/>
          </p:cNvSpPr>
          <p:nvPr>
            <p:ph type="title"/>
          </p:nvPr>
        </p:nvSpPr>
        <p:spPr/>
        <p:txBody>
          <a:bodyPr/>
          <a:lstStyle/>
          <a:p>
            <a:r>
              <a:rPr lang="en-US" dirty="0"/>
              <a:t>GME Membership Program</a:t>
            </a:r>
          </a:p>
        </p:txBody>
      </p:sp>
      <p:sp>
        <p:nvSpPr>
          <p:cNvPr id="5" name="Footer Placeholder 4">
            <a:extLst>
              <a:ext uri="{FF2B5EF4-FFF2-40B4-BE49-F238E27FC236}">
                <a16:creationId xmlns:a16="http://schemas.microsoft.com/office/drawing/2014/main" id="{BC18F262-6ECD-DAA4-AD8B-9B503594634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6195"/>
                </a:solidFill>
                <a:effectLst/>
                <a:uLnTx/>
                <a:uFillTx/>
                <a:latin typeface="Arial" panose="020B0604020202020204"/>
                <a:ea typeface="+mn-ea"/>
                <a:cs typeface="+mn-cs"/>
              </a:rPr>
              <a:t>Name of Meeting – Month Date, Year (ie: ABC Meeting – January, 18, 2024)</a:t>
            </a:r>
            <a:endParaRPr kumimoji="0" lang="en-US" sz="1600" b="0" i="0" u="none" strike="noStrike" kern="1200" cap="none" spc="0" normalizeH="0" baseline="0" noProof="0" dirty="0">
              <a:ln>
                <a:noFill/>
              </a:ln>
              <a:solidFill>
                <a:srgbClr val="336195"/>
              </a:solidFill>
              <a:effectLst/>
              <a:uLnTx/>
              <a:uFillTx/>
              <a:latin typeface="Arial" panose="020B0604020202020204"/>
              <a:ea typeface="+mn-ea"/>
              <a:cs typeface="+mn-cs"/>
            </a:endParaRPr>
          </a:p>
        </p:txBody>
      </p:sp>
      <p:pic>
        <p:nvPicPr>
          <p:cNvPr id="6" name="Picture 2" descr="A person writing on a clipboard&#10;&#10;Description automatically generated">
            <a:extLst>
              <a:ext uri="{FF2B5EF4-FFF2-40B4-BE49-F238E27FC236}">
                <a16:creationId xmlns:a16="http://schemas.microsoft.com/office/drawing/2014/main" id="{95A787EF-8964-4CD5-3CDE-0F3C96691CA0}"/>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20445" r="20445"/>
          <a:stretch>
            <a:fillRect/>
          </a:stretch>
        </p:blipFill>
        <p:spPr bwMode="auto">
          <a:xfrm>
            <a:off x="7446963" y="1263650"/>
            <a:ext cx="4116387" cy="4637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444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CFBD17E-4631-7301-2B20-BBA045162C8B}"/>
              </a:ext>
            </a:extLst>
          </p:cNvPr>
          <p:cNvSpPr>
            <a:spLocks noGrp="1"/>
          </p:cNvSpPr>
          <p:nvPr>
            <p:ph type="ctrTitle"/>
          </p:nvPr>
        </p:nvSpPr>
        <p:spPr>
          <a:xfrm>
            <a:off x="524435" y="4158885"/>
            <a:ext cx="10847758" cy="721725"/>
          </a:xfrm>
        </p:spPr>
        <p:txBody>
          <a:bodyPr/>
          <a:lstStyle/>
          <a:p>
            <a:r>
              <a:rPr lang="en-US" sz="4500" dirty="0"/>
              <a:t>Welcome</a:t>
            </a:r>
          </a:p>
        </p:txBody>
      </p:sp>
      <p:sp>
        <p:nvSpPr>
          <p:cNvPr id="10" name="Text Placeholder 9">
            <a:extLst>
              <a:ext uri="{FF2B5EF4-FFF2-40B4-BE49-F238E27FC236}">
                <a16:creationId xmlns:a16="http://schemas.microsoft.com/office/drawing/2014/main" id="{FE769A5D-D4B6-28A3-94B2-A28C615CAF72}"/>
              </a:ext>
            </a:extLst>
          </p:cNvPr>
          <p:cNvSpPr>
            <a:spLocks noGrp="1"/>
          </p:cNvSpPr>
          <p:nvPr>
            <p:ph type="body" sz="quarter" idx="13"/>
          </p:nvPr>
        </p:nvSpPr>
        <p:spPr>
          <a:xfrm>
            <a:off x="524435" y="5053625"/>
            <a:ext cx="10847758" cy="485757"/>
          </a:xfrm>
        </p:spPr>
        <p:txBody>
          <a:bodyPr/>
          <a:lstStyle/>
          <a:p>
            <a:r>
              <a:rPr lang="en-US" sz="2800" dirty="0"/>
              <a:t>Speaker Name &amp; Credentials, AOA Champion </a:t>
            </a:r>
          </a:p>
          <a:p>
            <a:endParaRPr lang="en-US" dirty="0"/>
          </a:p>
        </p:txBody>
      </p:sp>
    </p:spTree>
    <p:extLst>
      <p:ext uri="{BB962C8B-B14F-4D97-AF65-F5344CB8AC3E}">
        <p14:creationId xmlns:p14="http://schemas.microsoft.com/office/powerpoint/2010/main" val="607193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27D66-EC9D-DC1E-93DF-247290C079E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4A6CB2C-6763-30C4-5C09-6890065AC185}"/>
              </a:ext>
            </a:extLst>
          </p:cNvPr>
          <p:cNvSpPr>
            <a:spLocks noGrp="1"/>
          </p:cNvSpPr>
          <p:nvPr>
            <p:ph type="title"/>
          </p:nvPr>
        </p:nvSpPr>
        <p:spPr/>
        <p:txBody>
          <a:bodyPr/>
          <a:lstStyle/>
          <a:p>
            <a:r>
              <a:rPr lang="en-US" dirty="0"/>
              <a:t>GME Membership Program Benefits</a:t>
            </a:r>
          </a:p>
        </p:txBody>
      </p:sp>
      <p:sp>
        <p:nvSpPr>
          <p:cNvPr id="6" name="Footer Placeholder 5">
            <a:extLst>
              <a:ext uri="{FF2B5EF4-FFF2-40B4-BE49-F238E27FC236}">
                <a16:creationId xmlns:a16="http://schemas.microsoft.com/office/drawing/2014/main" id="{C1B51269-6179-8BF9-FDD6-8B23362BAF1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6195"/>
                </a:solidFill>
                <a:effectLst/>
                <a:uLnTx/>
                <a:uFillTx/>
                <a:latin typeface="Arial" panose="020B0604020202020204"/>
                <a:ea typeface="+mn-ea"/>
                <a:cs typeface="+mn-cs"/>
              </a:rPr>
              <a:t>Name of Meeting – Month Date, Year (ie: ABC Meeting – January, 18, 2024)</a:t>
            </a:r>
            <a:endParaRPr kumimoji="0" lang="en-US" sz="1600" b="0" i="0" u="none" strike="noStrike" kern="1200" cap="none" spc="0" normalizeH="0" baseline="0" noProof="0" dirty="0">
              <a:ln>
                <a:noFill/>
              </a:ln>
              <a:solidFill>
                <a:srgbClr val="336195"/>
              </a:solidFill>
              <a:effectLst/>
              <a:uLnTx/>
              <a:uFillTx/>
              <a:latin typeface="Arial" panose="020B0604020202020204"/>
              <a:ea typeface="+mn-ea"/>
              <a:cs typeface="+mn-cs"/>
            </a:endParaRPr>
          </a:p>
        </p:txBody>
      </p:sp>
      <p:pic>
        <p:nvPicPr>
          <p:cNvPr id="4098" name="Picture 2">
            <a:extLst>
              <a:ext uri="{FF2B5EF4-FFF2-40B4-BE49-F238E27FC236}">
                <a16:creationId xmlns:a16="http://schemas.microsoft.com/office/drawing/2014/main" id="{10182BD3-155D-FCA4-5633-DBA406108C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4251" y="996760"/>
            <a:ext cx="8510016" cy="5042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675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371EBB-22B6-A51C-E347-140604B75404}"/>
              </a:ext>
            </a:extLst>
          </p:cNvPr>
          <p:cNvSpPr>
            <a:spLocks noGrp="1"/>
          </p:cNvSpPr>
          <p:nvPr>
            <p:ph idx="1"/>
          </p:nvPr>
        </p:nvSpPr>
        <p:spPr/>
        <p:txBody>
          <a:bodyPr/>
          <a:lstStyle/>
          <a:p>
            <a:pPr fontAlgn="base"/>
            <a:r>
              <a:rPr lang="en-US" sz="2400" b="0" i="0" u="none" strike="noStrike" dirty="0">
                <a:effectLst/>
                <a:latin typeface="Arial (Body)"/>
              </a:rPr>
              <a:t>If you are interested or have questions about the </a:t>
            </a:r>
            <a:r>
              <a:rPr lang="en-US" sz="2400" b="1" i="0" u="none" strike="noStrike" dirty="0">
                <a:effectLst/>
                <a:latin typeface="Arial (Body)"/>
              </a:rPr>
              <a:t>GME Membership Program and/or Pricing</a:t>
            </a:r>
            <a:r>
              <a:rPr lang="en-US" sz="2400" b="0" i="0" u="none" strike="noStrike" dirty="0">
                <a:effectLst/>
                <a:latin typeface="Arial (Body)"/>
              </a:rPr>
              <a:t>, please contact: </a:t>
            </a:r>
            <a:r>
              <a:rPr lang="en-US" sz="2400" b="1" i="0" u="none" strike="noStrike" dirty="0">
                <a:effectLst/>
                <a:latin typeface="Arial (Body)"/>
              </a:rPr>
              <a:t>aoabilling@osteopathic.org</a:t>
            </a:r>
            <a:r>
              <a:rPr lang="en-US" sz="2400" b="0" i="0" dirty="0">
                <a:effectLst/>
                <a:latin typeface="Arial (Body)"/>
              </a:rPr>
              <a:t>​</a:t>
            </a:r>
          </a:p>
          <a:p>
            <a:pPr fontAlgn="base"/>
            <a:r>
              <a:rPr lang="en-US" sz="2400" b="0" i="0" u="none" strike="noStrike" dirty="0">
                <a:effectLst/>
                <a:latin typeface="Arial (Body)"/>
              </a:rPr>
              <a:t>If you would like to learn more about obtaining </a:t>
            </a:r>
            <a:r>
              <a:rPr lang="en-US" sz="2400" b="1" i="0" u="none" strike="noStrike" dirty="0">
                <a:effectLst/>
                <a:latin typeface="Arial (Body)"/>
              </a:rPr>
              <a:t>Osteopathic Recognition</a:t>
            </a:r>
            <a:r>
              <a:rPr lang="en-US" sz="2400" b="0" i="0" u="none" strike="noStrike" dirty="0">
                <a:effectLst/>
                <a:latin typeface="Arial (Body)"/>
              </a:rPr>
              <a:t> for your program, please contact: </a:t>
            </a:r>
            <a:r>
              <a:rPr lang="en-US" sz="2400" b="1" i="0" u="none" strike="noStrike" dirty="0">
                <a:effectLst/>
                <a:latin typeface="Arial (Body)"/>
              </a:rPr>
              <a:t>postdoc@osteopathic.org</a:t>
            </a:r>
            <a:endParaRPr lang="en-US" sz="2400" b="0" i="0" dirty="0">
              <a:effectLst/>
              <a:latin typeface="Arial (Body)"/>
            </a:endParaRPr>
          </a:p>
          <a:p>
            <a:endParaRPr lang="en-US" dirty="0"/>
          </a:p>
        </p:txBody>
      </p:sp>
      <p:sp>
        <p:nvSpPr>
          <p:cNvPr id="4" name="Title 3">
            <a:extLst>
              <a:ext uri="{FF2B5EF4-FFF2-40B4-BE49-F238E27FC236}">
                <a16:creationId xmlns:a16="http://schemas.microsoft.com/office/drawing/2014/main" id="{1EFB34EA-BDFC-CC4F-F75A-933F6D02E548}"/>
              </a:ext>
            </a:extLst>
          </p:cNvPr>
          <p:cNvSpPr>
            <a:spLocks noGrp="1"/>
          </p:cNvSpPr>
          <p:nvPr>
            <p:ph type="title"/>
          </p:nvPr>
        </p:nvSpPr>
        <p:spPr/>
        <p:txBody>
          <a:bodyPr/>
          <a:lstStyle/>
          <a:p>
            <a:r>
              <a:rPr lang="en-US" dirty="0"/>
              <a:t>GME Membership Program</a:t>
            </a:r>
          </a:p>
        </p:txBody>
      </p:sp>
      <p:sp>
        <p:nvSpPr>
          <p:cNvPr id="5" name="Footer Placeholder 4">
            <a:extLst>
              <a:ext uri="{FF2B5EF4-FFF2-40B4-BE49-F238E27FC236}">
                <a16:creationId xmlns:a16="http://schemas.microsoft.com/office/drawing/2014/main" id="{7A517DA0-C7F1-33DD-8716-8CAEE826AF99}"/>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6195"/>
                </a:solidFill>
                <a:effectLst/>
                <a:uLnTx/>
                <a:uFillTx/>
                <a:latin typeface="Arial" panose="020B0604020202020204"/>
                <a:ea typeface="+mn-ea"/>
                <a:cs typeface="+mn-cs"/>
              </a:rPr>
              <a:t>Name of Meeting – Month Date, Year (ie: ABC Meeting – January, 18, 2024)</a:t>
            </a:r>
            <a:endParaRPr kumimoji="0" lang="en-US" sz="1600" b="0" i="0" u="none" strike="noStrike" kern="1200" cap="none" spc="0" normalizeH="0" baseline="0" noProof="0" dirty="0">
              <a:ln>
                <a:noFill/>
              </a:ln>
              <a:solidFill>
                <a:srgbClr val="336195"/>
              </a:solidFill>
              <a:effectLst/>
              <a:uLnTx/>
              <a:uFillTx/>
              <a:latin typeface="Arial" panose="020B0604020202020204"/>
              <a:ea typeface="+mn-ea"/>
              <a:cs typeface="+mn-cs"/>
            </a:endParaRPr>
          </a:p>
        </p:txBody>
      </p:sp>
      <p:pic>
        <p:nvPicPr>
          <p:cNvPr id="6" name="Picture 2" descr="Doctors monitoring patient condition on monitors">
            <a:extLst>
              <a:ext uri="{FF2B5EF4-FFF2-40B4-BE49-F238E27FC236}">
                <a16:creationId xmlns:a16="http://schemas.microsoft.com/office/drawing/2014/main" id="{2D8B7455-6B41-E845-63BD-7BAA6F794F40}"/>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20417" r="20417"/>
          <a:stretch>
            <a:fillRect/>
          </a:stretch>
        </p:blipFill>
        <p:spPr bwMode="auto">
          <a:xfrm>
            <a:off x="7446963" y="1263650"/>
            <a:ext cx="4116387" cy="4637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239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84212-3AE2-7EA6-4A50-73DBCBFB6A3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D7840F-FC9E-88C3-7AD6-696BA2056FF5}"/>
              </a:ext>
            </a:extLst>
          </p:cNvPr>
          <p:cNvSpPr>
            <a:spLocks noGrp="1"/>
          </p:cNvSpPr>
          <p:nvPr>
            <p:ph idx="1"/>
          </p:nvPr>
        </p:nvSpPr>
        <p:spPr/>
        <p:txBody>
          <a:bodyPr>
            <a:normAutofit/>
          </a:bodyPr>
          <a:lstStyle/>
          <a:p>
            <a:r>
              <a:rPr lang="en-US" sz="2400" dirty="0"/>
              <a:t>We are here to advocate for you and help support you throughout your entire career.</a:t>
            </a:r>
          </a:p>
          <a:p>
            <a:r>
              <a:rPr lang="en-US" sz="2400" b="1" dirty="0"/>
              <a:t>Join the AOA today </a:t>
            </a:r>
            <a:r>
              <a:rPr lang="en-US" sz="2400" dirty="0"/>
              <a:t>to gain access to our ever-growing list of benefits and resources.</a:t>
            </a:r>
          </a:p>
          <a:p>
            <a:r>
              <a:rPr lang="en-US" sz="2400" dirty="0"/>
              <a:t>Our thriving and diverse community is stronger when we stand and face the future together.</a:t>
            </a:r>
          </a:p>
          <a:p>
            <a:r>
              <a:rPr lang="en-US" sz="2400" dirty="0"/>
              <a:t>Together, we are </a:t>
            </a:r>
            <a:r>
              <a:rPr lang="en-US" sz="2400" b="1" dirty="0"/>
              <a:t>#DOProud</a:t>
            </a:r>
            <a:r>
              <a:rPr lang="en-US" sz="2400" dirty="0"/>
              <a:t>.</a:t>
            </a:r>
          </a:p>
        </p:txBody>
      </p:sp>
      <p:sp>
        <p:nvSpPr>
          <p:cNvPr id="5" name="Title 4">
            <a:extLst>
              <a:ext uri="{FF2B5EF4-FFF2-40B4-BE49-F238E27FC236}">
                <a16:creationId xmlns:a16="http://schemas.microsoft.com/office/drawing/2014/main" id="{2C386996-DBB4-C6A9-EE4A-89A85AF8A718}"/>
              </a:ext>
            </a:extLst>
          </p:cNvPr>
          <p:cNvSpPr>
            <a:spLocks noGrp="1"/>
          </p:cNvSpPr>
          <p:nvPr>
            <p:ph type="title"/>
          </p:nvPr>
        </p:nvSpPr>
        <p:spPr/>
        <p:txBody>
          <a:bodyPr/>
          <a:lstStyle/>
          <a:p>
            <a:r>
              <a:rPr lang="en-US" dirty="0"/>
              <a:t>Invest in Your Future with AOA Membership</a:t>
            </a:r>
          </a:p>
        </p:txBody>
      </p:sp>
      <p:sp>
        <p:nvSpPr>
          <p:cNvPr id="6" name="Footer Placeholder 5">
            <a:extLst>
              <a:ext uri="{FF2B5EF4-FFF2-40B4-BE49-F238E27FC236}">
                <a16:creationId xmlns:a16="http://schemas.microsoft.com/office/drawing/2014/main" id="{782AB923-B064-8E32-7BCC-76B4FB2E7F09}"/>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6195"/>
                </a:solidFill>
                <a:effectLst/>
                <a:uLnTx/>
                <a:uFillTx/>
                <a:latin typeface="Arial" panose="020B0604020202020204"/>
                <a:ea typeface="+mn-ea"/>
                <a:cs typeface="+mn-cs"/>
              </a:rPr>
              <a:t>Name of Meeting – Month Date, Year (ie: ABC Meeting – January, 18, 2024)</a:t>
            </a:r>
            <a:endParaRPr kumimoji="0" lang="en-US" sz="1600" b="0" i="0" u="none" strike="noStrike" kern="1200" cap="none" spc="0" normalizeH="0" baseline="0" noProof="0" dirty="0">
              <a:ln>
                <a:noFill/>
              </a:ln>
              <a:solidFill>
                <a:srgbClr val="336195"/>
              </a:solidFill>
              <a:effectLst/>
              <a:uLnTx/>
              <a:uFillTx/>
              <a:latin typeface="Arial" panose="020B0604020202020204"/>
              <a:ea typeface="+mn-ea"/>
              <a:cs typeface="+mn-cs"/>
            </a:endParaRPr>
          </a:p>
        </p:txBody>
      </p:sp>
      <p:pic>
        <p:nvPicPr>
          <p:cNvPr id="16388" name="Picture 4" descr="A close-up of a person smiling&#10;&#10;Description automatically generated">
            <a:extLst>
              <a:ext uri="{FF2B5EF4-FFF2-40B4-BE49-F238E27FC236}">
                <a16:creationId xmlns:a16="http://schemas.microsoft.com/office/drawing/2014/main" id="{B6B0CC88-A8B6-16AE-FE95-7DA7B57964E3}"/>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20428" r="2042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476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F5F355-6E88-2151-C41F-92C8336A03AD}"/>
              </a:ext>
            </a:extLst>
          </p:cNvPr>
          <p:cNvSpPr>
            <a:spLocks noGrp="1"/>
          </p:cNvSpPr>
          <p:nvPr>
            <p:ph idx="1"/>
          </p:nvPr>
        </p:nvSpPr>
        <p:spPr/>
        <p:txBody>
          <a:bodyPr>
            <a:normAutofit lnSpcReduction="10000"/>
          </a:bodyPr>
          <a:lstStyle/>
          <a:p>
            <a:r>
              <a:rPr lang="en-US" sz="2400" dirty="0"/>
              <a:t>Questions and don’t know where to go?</a:t>
            </a:r>
          </a:p>
          <a:p>
            <a:r>
              <a:rPr lang="en-US" sz="2400" dirty="0"/>
              <a:t>Our </a:t>
            </a:r>
            <a:r>
              <a:rPr lang="en-US" sz="2400" b="1" dirty="0"/>
              <a:t>Member Resource Center</a:t>
            </a:r>
            <a:r>
              <a:rPr lang="en-US" sz="2400" dirty="0"/>
              <a:t> is here to help answer your questions and assist with:</a:t>
            </a:r>
          </a:p>
          <a:p>
            <a:pPr lvl="1"/>
            <a:r>
              <a:rPr lang="en-US" sz="2400" dirty="0"/>
              <a:t>CME</a:t>
            </a:r>
          </a:p>
          <a:p>
            <a:pPr lvl="1"/>
            <a:r>
              <a:rPr lang="en-US" sz="2400" dirty="0"/>
              <a:t>Board certification</a:t>
            </a:r>
          </a:p>
          <a:p>
            <a:pPr lvl="1"/>
            <a:r>
              <a:rPr lang="en-US" sz="2400" dirty="0"/>
              <a:t>Member benefits</a:t>
            </a:r>
          </a:p>
          <a:p>
            <a:pPr lvl="1"/>
            <a:r>
              <a:rPr lang="en-US" sz="2400" dirty="0"/>
              <a:t>Student and Resident affairs</a:t>
            </a:r>
          </a:p>
          <a:p>
            <a:pPr lvl="1"/>
            <a:r>
              <a:rPr lang="en-US" sz="2400" dirty="0"/>
              <a:t>Event registration</a:t>
            </a:r>
          </a:p>
          <a:p>
            <a:pPr lvl="1"/>
            <a:r>
              <a:rPr lang="en-US" sz="2400" dirty="0"/>
              <a:t>And more!</a:t>
            </a:r>
          </a:p>
          <a:p>
            <a:r>
              <a:rPr lang="en-US" sz="2400" dirty="0"/>
              <a:t>For assistance, please contact the MRC:</a:t>
            </a:r>
          </a:p>
          <a:p>
            <a:pPr lvl="1"/>
            <a:r>
              <a:rPr lang="en-US" sz="2400" dirty="0"/>
              <a:t>Phone: (312) 202-8000, select Option 1</a:t>
            </a:r>
          </a:p>
          <a:p>
            <a:pPr lvl="1"/>
            <a:r>
              <a:rPr lang="en-US" sz="2400" dirty="0"/>
              <a:t>Email: MemberService@osteopathic.org</a:t>
            </a:r>
            <a:endParaRPr lang="en-US" dirty="0"/>
          </a:p>
        </p:txBody>
      </p:sp>
      <p:sp>
        <p:nvSpPr>
          <p:cNvPr id="4" name="Title 3">
            <a:extLst>
              <a:ext uri="{FF2B5EF4-FFF2-40B4-BE49-F238E27FC236}">
                <a16:creationId xmlns:a16="http://schemas.microsoft.com/office/drawing/2014/main" id="{B0EFCE02-4C4E-999B-458C-B6B7E075F41F}"/>
              </a:ext>
            </a:extLst>
          </p:cNvPr>
          <p:cNvSpPr>
            <a:spLocks noGrp="1"/>
          </p:cNvSpPr>
          <p:nvPr>
            <p:ph type="title"/>
          </p:nvPr>
        </p:nvSpPr>
        <p:spPr/>
        <p:txBody>
          <a:bodyPr/>
          <a:lstStyle/>
          <a:p>
            <a:r>
              <a:rPr lang="en-US" dirty="0"/>
              <a:t>You Care for Your Patients, Let Us Care for You</a:t>
            </a:r>
          </a:p>
        </p:txBody>
      </p:sp>
      <p:sp>
        <p:nvSpPr>
          <p:cNvPr id="5" name="Footer Placeholder 4">
            <a:extLst>
              <a:ext uri="{FF2B5EF4-FFF2-40B4-BE49-F238E27FC236}">
                <a16:creationId xmlns:a16="http://schemas.microsoft.com/office/drawing/2014/main" id="{E2F039ED-5631-CA12-515C-963FF1C17EDC}"/>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6195"/>
                </a:solidFill>
                <a:effectLst/>
                <a:uLnTx/>
                <a:uFillTx/>
                <a:latin typeface="Arial" panose="020B0604020202020204"/>
                <a:ea typeface="+mn-ea"/>
                <a:cs typeface="+mn-cs"/>
              </a:rPr>
              <a:t>Name of Meeting – Month Date, Year (ie: ABC Meeting – January, 18, 2024)</a:t>
            </a:r>
            <a:endParaRPr kumimoji="0" lang="en-US" sz="1600" b="0" i="0" u="none" strike="noStrike" kern="1200" cap="none" spc="0" normalizeH="0" baseline="0" noProof="0" dirty="0">
              <a:ln>
                <a:noFill/>
              </a:ln>
              <a:solidFill>
                <a:srgbClr val="336195"/>
              </a:solidFill>
              <a:effectLst/>
              <a:uLnTx/>
              <a:uFillTx/>
              <a:latin typeface="Arial" panose="020B0604020202020204"/>
              <a:ea typeface="+mn-ea"/>
              <a:cs typeface="+mn-cs"/>
            </a:endParaRPr>
          </a:p>
        </p:txBody>
      </p:sp>
      <p:pic>
        <p:nvPicPr>
          <p:cNvPr id="6" name="Picture Placeholder 6">
            <a:extLst>
              <a:ext uri="{FF2B5EF4-FFF2-40B4-BE49-F238E27FC236}">
                <a16:creationId xmlns:a16="http://schemas.microsoft.com/office/drawing/2014/main" id="{C4CB17DF-B97E-FB8D-02A8-6BD180C1BFA3}"/>
              </a:ext>
            </a:extLst>
          </p:cNvPr>
          <p:cNvPicPr>
            <a:picLocks noGrp="1" noChangeAspect="1"/>
          </p:cNvPicPr>
          <p:nvPr>
            <p:ph type="pic" sz="quarter" idx="10"/>
          </p:nvPr>
        </p:nvPicPr>
        <p:blipFill>
          <a:blip r:embed="rId3"/>
          <a:srcRect t="12380" b="12380"/>
          <a:stretch/>
        </p:blipFill>
        <p:spPr>
          <a:xfrm>
            <a:off x="7446963" y="1263650"/>
            <a:ext cx="4116387" cy="4637088"/>
          </a:xfrm>
        </p:spPr>
      </p:pic>
    </p:spTree>
    <p:extLst>
      <p:ext uri="{BB962C8B-B14F-4D97-AF65-F5344CB8AC3E}">
        <p14:creationId xmlns:p14="http://schemas.microsoft.com/office/powerpoint/2010/main" val="955135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CFBD17E-4631-7301-2B20-BBA045162C8B}"/>
              </a:ext>
            </a:extLst>
          </p:cNvPr>
          <p:cNvSpPr>
            <a:spLocks noGrp="1"/>
          </p:cNvSpPr>
          <p:nvPr>
            <p:ph type="ctrTitle"/>
          </p:nvPr>
        </p:nvSpPr>
        <p:spPr>
          <a:xfrm>
            <a:off x="524435" y="4158885"/>
            <a:ext cx="10847758" cy="721725"/>
          </a:xfrm>
        </p:spPr>
        <p:txBody>
          <a:bodyPr/>
          <a:lstStyle/>
          <a:p>
            <a:r>
              <a:rPr lang="en-US" sz="4500" dirty="0"/>
              <a:t>Thank you</a:t>
            </a:r>
          </a:p>
        </p:txBody>
      </p:sp>
      <p:sp>
        <p:nvSpPr>
          <p:cNvPr id="10" name="Text Placeholder 9">
            <a:extLst>
              <a:ext uri="{FF2B5EF4-FFF2-40B4-BE49-F238E27FC236}">
                <a16:creationId xmlns:a16="http://schemas.microsoft.com/office/drawing/2014/main" id="{FE769A5D-D4B6-28A3-94B2-A28C615CAF72}"/>
              </a:ext>
            </a:extLst>
          </p:cNvPr>
          <p:cNvSpPr>
            <a:spLocks noGrp="1"/>
          </p:cNvSpPr>
          <p:nvPr>
            <p:ph type="body" sz="quarter" idx="13"/>
          </p:nvPr>
        </p:nvSpPr>
        <p:spPr>
          <a:xfrm>
            <a:off x="524435" y="5053625"/>
            <a:ext cx="10847758" cy="485757"/>
          </a:xfrm>
        </p:spPr>
        <p:txBody>
          <a:bodyPr/>
          <a:lstStyle/>
          <a:p>
            <a:r>
              <a:rPr lang="en-US" sz="1800" dirty="0"/>
              <a:t>Speaker Name &amp; Credentials</a:t>
            </a:r>
          </a:p>
          <a:p>
            <a:endParaRPr lang="en-US" dirty="0"/>
          </a:p>
        </p:txBody>
      </p:sp>
    </p:spTree>
    <p:extLst>
      <p:ext uri="{BB962C8B-B14F-4D97-AF65-F5344CB8AC3E}">
        <p14:creationId xmlns:p14="http://schemas.microsoft.com/office/powerpoint/2010/main" val="124673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13BFFA-0DB8-DD85-5C0A-45AA733BB768}"/>
              </a:ext>
            </a:extLst>
          </p:cNvPr>
          <p:cNvSpPr>
            <a:spLocks noGrp="1"/>
          </p:cNvSpPr>
          <p:nvPr>
            <p:ph type="title"/>
          </p:nvPr>
        </p:nvSpPr>
        <p:spPr/>
        <p:txBody>
          <a:bodyPr/>
          <a:lstStyle/>
          <a:p>
            <a:r>
              <a:rPr lang="en-US" dirty="0"/>
              <a:t>Invest in Your Future</a:t>
            </a:r>
          </a:p>
        </p:txBody>
      </p:sp>
      <p:sp>
        <p:nvSpPr>
          <p:cNvPr id="5" name="Footer Placeholder 4">
            <a:extLst>
              <a:ext uri="{FF2B5EF4-FFF2-40B4-BE49-F238E27FC236}">
                <a16:creationId xmlns:a16="http://schemas.microsoft.com/office/drawing/2014/main" id="{EB228DB7-11C9-A797-D415-A14B8239994D}"/>
              </a:ext>
            </a:extLst>
          </p:cNvPr>
          <p:cNvSpPr>
            <a:spLocks noGrp="1"/>
          </p:cNvSpPr>
          <p:nvPr>
            <p:ph type="ftr" sz="quarter" idx="3"/>
          </p:nvPr>
        </p:nvSpPr>
        <p:spPr/>
        <p:txBody>
          <a:bodyPr/>
          <a:lstStyle/>
          <a:p>
            <a:r>
              <a:rPr lang="en-US"/>
              <a:t>Name of Meeting – Month Date, Year (ie: ABC Meeting – January, 18, 2024)</a:t>
            </a:r>
            <a:endParaRPr lang="en-US" dirty="0"/>
          </a:p>
        </p:txBody>
      </p:sp>
      <p:pic>
        <p:nvPicPr>
          <p:cNvPr id="27650" name="Picture 2" descr="People holding hands">
            <a:extLst>
              <a:ext uri="{FF2B5EF4-FFF2-40B4-BE49-F238E27FC236}">
                <a16:creationId xmlns:a16="http://schemas.microsoft.com/office/drawing/2014/main" id="{406E807D-1F90-4C0F-72D8-F44E18DE1C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894" y="1243355"/>
            <a:ext cx="9639300" cy="46863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44BF0D7B-B9C2-290F-CCB8-14991DEB2670}"/>
              </a:ext>
            </a:extLst>
          </p:cNvPr>
          <p:cNvSpPr>
            <a:spLocks noGrp="1"/>
          </p:cNvSpPr>
          <p:nvPr/>
        </p:nvSpPr>
        <p:spPr>
          <a:xfrm>
            <a:off x="6112937" y="5161842"/>
            <a:ext cx="6329604" cy="677108"/>
          </a:xfrm>
          <a:prstGeom prst="rect">
            <a:avLst/>
          </a:prstGeom>
        </p:spPr>
        <p:txBody>
          <a:bodyPr wrap="square" lIns="0" tIns="0" rIns="0" bIns="0" anchor="t">
            <a:spAutoFit/>
          </a:bodyPr>
          <a:lstStyle>
            <a:lvl1pPr>
              <a:defRPr sz="4400" b="1" i="0">
                <a:solidFill>
                  <a:schemeClr val="tx1"/>
                </a:solidFill>
                <a:latin typeface="Arial"/>
                <a:ea typeface="+mj-ea"/>
                <a:cs typeface="Arial"/>
              </a:defRPr>
            </a:lvl1pPr>
          </a:lstStyle>
          <a:p>
            <a:r>
              <a:rPr lang="en-US" dirty="0">
                <a:solidFill>
                  <a:schemeClr val="bg1"/>
                </a:solidFill>
                <a:latin typeface="Arial (Body)"/>
              </a:rPr>
              <a:t>AOA Membership</a:t>
            </a:r>
          </a:p>
        </p:txBody>
      </p:sp>
    </p:spTree>
    <p:extLst>
      <p:ext uri="{BB962C8B-B14F-4D97-AF65-F5344CB8AC3E}">
        <p14:creationId xmlns:p14="http://schemas.microsoft.com/office/powerpoint/2010/main" val="1139321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D28714-8667-6D45-B33B-2D0D212F631F}"/>
              </a:ext>
            </a:extLst>
          </p:cNvPr>
          <p:cNvSpPr>
            <a:spLocks noGrp="1"/>
          </p:cNvSpPr>
          <p:nvPr>
            <p:ph idx="1"/>
          </p:nvPr>
        </p:nvSpPr>
        <p:spPr/>
        <p:txBody>
          <a:bodyPr>
            <a:normAutofit/>
          </a:bodyPr>
          <a:lstStyle/>
          <a:p>
            <a:r>
              <a:rPr lang="en-US" sz="2400" b="1" dirty="0"/>
              <a:t>The AOA is </a:t>
            </a:r>
            <a:r>
              <a:rPr lang="en-US" sz="2400" b="1" i="1" dirty="0"/>
              <a:t>THE</a:t>
            </a:r>
            <a:r>
              <a:rPr lang="en-US" sz="2400" b="1" dirty="0"/>
              <a:t> organization</a:t>
            </a:r>
            <a:r>
              <a:rPr lang="en-US" sz="2400" dirty="0"/>
              <a:t> that serves as the professional family for more than 186,000 DOs and medical students, working to advance the distinctive philosophy and practice of osteopathic medicine around the world.</a:t>
            </a:r>
          </a:p>
          <a:p>
            <a:r>
              <a:rPr lang="en-US" sz="2400" b="1" dirty="0"/>
              <a:t>AOA members </a:t>
            </a:r>
            <a:r>
              <a:rPr lang="en-US" sz="2400" dirty="0"/>
              <a:t>not only support the profession and its future, but also have access to </a:t>
            </a:r>
            <a:r>
              <a:rPr lang="en-US" sz="2400" b="1" dirty="0"/>
              <a:t>exclusive member benefits</a:t>
            </a:r>
            <a:r>
              <a:rPr lang="en-US" sz="2400" dirty="0"/>
              <a:t>.</a:t>
            </a:r>
          </a:p>
        </p:txBody>
      </p:sp>
      <p:pic>
        <p:nvPicPr>
          <p:cNvPr id="7" name="Picture Placeholder 6" descr="A person and a child&#10;&#10;Description automatically generated">
            <a:extLst>
              <a:ext uri="{FF2B5EF4-FFF2-40B4-BE49-F238E27FC236}">
                <a16:creationId xmlns:a16="http://schemas.microsoft.com/office/drawing/2014/main" id="{1848E331-57B2-2656-5A4C-FCAB81ADBB74}"/>
              </a:ext>
            </a:extLst>
          </p:cNvPr>
          <p:cNvPicPr>
            <a:picLocks noGrp="1" noChangeAspect="1"/>
          </p:cNvPicPr>
          <p:nvPr>
            <p:ph type="pic" sz="quarter" idx="10"/>
          </p:nvPr>
        </p:nvPicPr>
        <p:blipFill>
          <a:blip r:embed="rId3"/>
          <a:srcRect l="9544" r="9544"/>
          <a:stretch>
            <a:fillRect/>
          </a:stretch>
        </p:blipFill>
        <p:spPr/>
      </p:pic>
      <p:sp>
        <p:nvSpPr>
          <p:cNvPr id="5" name="Title 4">
            <a:extLst>
              <a:ext uri="{FF2B5EF4-FFF2-40B4-BE49-F238E27FC236}">
                <a16:creationId xmlns:a16="http://schemas.microsoft.com/office/drawing/2014/main" id="{894527C2-A874-609F-509B-5A794B70E512}"/>
              </a:ext>
            </a:extLst>
          </p:cNvPr>
          <p:cNvSpPr>
            <a:spLocks noGrp="1"/>
          </p:cNvSpPr>
          <p:nvPr>
            <p:ph type="title"/>
          </p:nvPr>
        </p:nvSpPr>
        <p:spPr/>
        <p:txBody>
          <a:bodyPr/>
          <a:lstStyle/>
          <a:p>
            <a:r>
              <a:rPr lang="en-US" dirty="0"/>
              <a:t>Unlock a World of Benefits with the AOA by Your Side</a:t>
            </a:r>
          </a:p>
        </p:txBody>
      </p:sp>
      <p:sp>
        <p:nvSpPr>
          <p:cNvPr id="6" name="Footer Placeholder 5">
            <a:extLst>
              <a:ext uri="{FF2B5EF4-FFF2-40B4-BE49-F238E27FC236}">
                <a16:creationId xmlns:a16="http://schemas.microsoft.com/office/drawing/2014/main" id="{852A33A6-55A7-DC94-BEEC-9D960B308CA6}"/>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6195"/>
                </a:solidFill>
                <a:effectLst/>
                <a:uLnTx/>
                <a:uFillTx/>
                <a:latin typeface="Arial" panose="020B0604020202020204"/>
                <a:ea typeface="+mn-ea"/>
                <a:cs typeface="+mn-cs"/>
              </a:rPr>
              <a:t>Name of Meeting – Month Date, Year (ie: ABC Meeting – January, 18, 2024)</a:t>
            </a:r>
            <a:endParaRPr kumimoji="0" lang="en-US" sz="1600" b="0" i="0" u="none" strike="noStrike" kern="1200" cap="none" spc="0" normalizeH="0" baseline="0" noProof="0" dirty="0">
              <a:ln>
                <a:noFill/>
              </a:ln>
              <a:solidFill>
                <a:srgbClr val="336195"/>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05368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807B2E-A6F5-FFB4-ED9A-B65D5FB91C32}"/>
              </a:ext>
            </a:extLst>
          </p:cNvPr>
          <p:cNvSpPr>
            <a:spLocks noGrp="1"/>
          </p:cNvSpPr>
          <p:nvPr>
            <p:ph idx="1"/>
          </p:nvPr>
        </p:nvSpPr>
        <p:spPr/>
        <p:txBody>
          <a:bodyPr/>
          <a:lstStyle/>
          <a:p>
            <a:pPr lvl="0"/>
            <a:r>
              <a:rPr lang="en-US" sz="2400" dirty="0"/>
              <a:t>Access to CME tracking and reporting tools:</a:t>
            </a:r>
          </a:p>
          <a:p>
            <a:pPr lvl="1"/>
            <a:r>
              <a:rPr lang="en-US" sz="2400" dirty="0"/>
              <a:t>24/7 access to your </a:t>
            </a:r>
            <a:r>
              <a:rPr lang="en-US" sz="2400" b="1" dirty="0"/>
              <a:t>AOA CME Report</a:t>
            </a:r>
            <a:r>
              <a:rPr lang="en-US" sz="2400" dirty="0"/>
              <a:t> with tracking ($199/$299 value)</a:t>
            </a:r>
          </a:p>
          <a:p>
            <a:pPr lvl="1"/>
            <a:r>
              <a:rPr lang="en-US" sz="2400" dirty="0"/>
              <a:t>Personalized </a:t>
            </a:r>
            <a:r>
              <a:rPr lang="en-US" sz="2400" b="1" dirty="0"/>
              <a:t>My CME member dashboard</a:t>
            </a:r>
            <a:r>
              <a:rPr lang="en-US" sz="2400" dirty="0"/>
              <a:t> – a NEW benefit</a:t>
            </a:r>
          </a:p>
          <a:p>
            <a:pPr lvl="1"/>
            <a:r>
              <a:rPr lang="en-US" sz="2400" b="1" dirty="0"/>
              <a:t>CME self-reporting</a:t>
            </a:r>
            <a:r>
              <a:rPr lang="en-US" sz="2400" dirty="0"/>
              <a:t> through your members-only portal ($199/$299 value)</a:t>
            </a:r>
          </a:p>
          <a:p>
            <a:r>
              <a:rPr lang="en-US" sz="2400" dirty="0"/>
              <a:t>Centralized </a:t>
            </a:r>
            <a:r>
              <a:rPr lang="en-US" sz="2400" b="1" dirty="0"/>
              <a:t>CME calendar and search tool </a:t>
            </a:r>
            <a:r>
              <a:rPr lang="en-US" sz="2400" dirty="0"/>
              <a:t>for AOA Category 1 courses</a:t>
            </a:r>
          </a:p>
          <a:p>
            <a:r>
              <a:rPr lang="en-US" sz="2400" dirty="0"/>
              <a:t>Free or discounted courses through the </a:t>
            </a:r>
            <a:r>
              <a:rPr lang="en-US" sz="2400" b="1" dirty="0"/>
              <a:t>AOA Online Learning</a:t>
            </a:r>
            <a:r>
              <a:rPr lang="en-US" sz="2400" dirty="0"/>
              <a:t> portal</a:t>
            </a:r>
          </a:p>
          <a:p>
            <a:pPr lvl="1"/>
            <a:r>
              <a:rPr lang="en-US" sz="2400" dirty="0"/>
              <a:t>Complimentary </a:t>
            </a:r>
            <a:r>
              <a:rPr lang="en-US" sz="2400" b="1" dirty="0"/>
              <a:t>JOM quizzes</a:t>
            </a:r>
            <a:r>
              <a:rPr lang="en-US" sz="2400" dirty="0"/>
              <a:t> released monthly ($264 annual value)</a:t>
            </a:r>
          </a:p>
          <a:p>
            <a:pPr lvl="1"/>
            <a:r>
              <a:rPr lang="en-US" sz="2400" b="1" dirty="0"/>
              <a:t>Waived CME Category 1B Conversion Fee</a:t>
            </a:r>
            <a:r>
              <a:rPr lang="en-US" sz="2400" dirty="0"/>
              <a:t> ($25 value per course)</a:t>
            </a:r>
          </a:p>
          <a:p>
            <a:r>
              <a:rPr lang="en-US" sz="2400" b="1" dirty="0"/>
              <a:t>CME counseling and support</a:t>
            </a:r>
          </a:p>
          <a:p>
            <a:endParaRPr lang="en-US" dirty="0"/>
          </a:p>
        </p:txBody>
      </p:sp>
      <p:sp>
        <p:nvSpPr>
          <p:cNvPr id="4" name="Title 3">
            <a:extLst>
              <a:ext uri="{FF2B5EF4-FFF2-40B4-BE49-F238E27FC236}">
                <a16:creationId xmlns:a16="http://schemas.microsoft.com/office/drawing/2014/main" id="{04F01D72-E080-C79A-A829-8216FAE29B08}"/>
              </a:ext>
            </a:extLst>
          </p:cNvPr>
          <p:cNvSpPr>
            <a:spLocks noGrp="1"/>
          </p:cNvSpPr>
          <p:nvPr>
            <p:ph type="title"/>
          </p:nvPr>
        </p:nvSpPr>
        <p:spPr/>
        <p:txBody>
          <a:bodyPr/>
          <a:lstStyle/>
          <a:p>
            <a:r>
              <a:rPr lang="en-US" dirty="0"/>
              <a:t>AOA Member Benefits: Education &amp; CME</a:t>
            </a:r>
          </a:p>
        </p:txBody>
      </p:sp>
      <p:sp>
        <p:nvSpPr>
          <p:cNvPr id="5" name="Footer Placeholder 4">
            <a:extLst>
              <a:ext uri="{FF2B5EF4-FFF2-40B4-BE49-F238E27FC236}">
                <a16:creationId xmlns:a16="http://schemas.microsoft.com/office/drawing/2014/main" id="{C1BB6BAC-AFCF-AB51-076D-DF6A4DE4A2D1}"/>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6195"/>
                </a:solidFill>
                <a:effectLst/>
                <a:uLnTx/>
                <a:uFillTx/>
                <a:latin typeface="Arial" panose="020B0604020202020204"/>
                <a:ea typeface="+mn-ea"/>
                <a:cs typeface="+mn-cs"/>
              </a:rPr>
              <a:t>Name of Meeting – Month Date, Year (ie: ABC Meeting – January, 18, 2024)</a:t>
            </a:r>
            <a:endParaRPr kumimoji="0" lang="en-US" sz="1600" b="0" i="0" u="none" strike="noStrike" kern="1200" cap="none" spc="0" normalizeH="0" baseline="0" noProof="0" dirty="0">
              <a:ln>
                <a:noFill/>
              </a:ln>
              <a:solidFill>
                <a:srgbClr val="336195"/>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72912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A8874-A816-C7A1-81D6-C99158F3A64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1DF811-A6B0-E81B-74FD-9726BA89E405}"/>
              </a:ext>
            </a:extLst>
          </p:cNvPr>
          <p:cNvSpPr>
            <a:spLocks noGrp="1"/>
          </p:cNvSpPr>
          <p:nvPr>
            <p:ph idx="1"/>
          </p:nvPr>
        </p:nvSpPr>
        <p:spPr/>
        <p:txBody>
          <a:bodyPr>
            <a:normAutofit/>
          </a:bodyPr>
          <a:lstStyle/>
          <a:p>
            <a:r>
              <a:rPr lang="en-US" sz="2400" dirty="0"/>
              <a:t>Stay up to date with the latest news and research from the AOA:</a:t>
            </a:r>
          </a:p>
          <a:p>
            <a:pPr lvl="1"/>
            <a:r>
              <a:rPr lang="en-US" sz="2400" b="1" i="1" dirty="0"/>
              <a:t>Journal of Osteopathic Medicine (JOM) </a:t>
            </a:r>
            <a:r>
              <a:rPr lang="en-US" sz="2400" dirty="0"/>
              <a:t>research, including opportunities to get published</a:t>
            </a:r>
          </a:p>
          <a:p>
            <a:pPr lvl="1"/>
            <a:r>
              <a:rPr lang="en-US" sz="2400" b="1" dirty="0"/>
              <a:t>The DO</a:t>
            </a:r>
            <a:r>
              <a:rPr lang="en-US" sz="2400" dirty="0"/>
              <a:t>, the AOA’s news &amp; features publication</a:t>
            </a:r>
          </a:p>
          <a:p>
            <a:pPr lvl="1"/>
            <a:r>
              <a:rPr lang="en-US" sz="2400" b="1" dirty="0"/>
              <a:t>DO Engage </a:t>
            </a:r>
            <a:r>
              <a:rPr lang="en-US" sz="2400" dirty="0"/>
              <a:t>osteopathic advocacy newsletter</a:t>
            </a:r>
          </a:p>
          <a:p>
            <a:pPr lvl="1"/>
            <a:r>
              <a:rPr lang="en-US" sz="2400" b="1" dirty="0"/>
              <a:t>My AOA mobile app </a:t>
            </a:r>
            <a:r>
              <a:rPr lang="en-US" sz="2400" dirty="0"/>
              <a:t>– your one-stop-shop for osteopathic news, education &amp; connection (exclusive member content)</a:t>
            </a:r>
          </a:p>
        </p:txBody>
      </p:sp>
      <p:sp>
        <p:nvSpPr>
          <p:cNvPr id="5" name="Title 4">
            <a:extLst>
              <a:ext uri="{FF2B5EF4-FFF2-40B4-BE49-F238E27FC236}">
                <a16:creationId xmlns:a16="http://schemas.microsoft.com/office/drawing/2014/main" id="{B203F3FC-C068-2444-C3A2-6BD6AB2B59E5}"/>
              </a:ext>
            </a:extLst>
          </p:cNvPr>
          <p:cNvSpPr>
            <a:spLocks noGrp="1"/>
          </p:cNvSpPr>
          <p:nvPr>
            <p:ph type="title"/>
          </p:nvPr>
        </p:nvSpPr>
        <p:spPr/>
        <p:txBody>
          <a:bodyPr/>
          <a:lstStyle/>
          <a:p>
            <a:r>
              <a:rPr lang="en-US" dirty="0"/>
              <a:t>AOA Member Benefits: Publications &amp; News</a:t>
            </a:r>
          </a:p>
        </p:txBody>
      </p:sp>
      <p:sp>
        <p:nvSpPr>
          <p:cNvPr id="6" name="Footer Placeholder 5">
            <a:extLst>
              <a:ext uri="{FF2B5EF4-FFF2-40B4-BE49-F238E27FC236}">
                <a16:creationId xmlns:a16="http://schemas.microsoft.com/office/drawing/2014/main" id="{E648BAD1-4FD0-6A2F-7495-E040E63CF20A}"/>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6195"/>
                </a:solidFill>
                <a:effectLst/>
                <a:uLnTx/>
                <a:uFillTx/>
                <a:latin typeface="Arial" panose="020B0604020202020204"/>
                <a:ea typeface="+mn-ea"/>
                <a:cs typeface="+mn-cs"/>
              </a:rPr>
              <a:t>Name of Meeting – Month Date, Year (ie: ABC Meeting – January, 18, 2024)</a:t>
            </a:r>
            <a:endParaRPr kumimoji="0" lang="en-US" sz="1600" b="0" i="0" u="none" strike="noStrike" kern="1200" cap="none" spc="0" normalizeH="0" baseline="0" noProof="0" dirty="0">
              <a:ln>
                <a:noFill/>
              </a:ln>
              <a:solidFill>
                <a:srgbClr val="336195"/>
              </a:solidFill>
              <a:effectLst/>
              <a:uLnTx/>
              <a:uFillTx/>
              <a:latin typeface="Arial" panose="020B0604020202020204"/>
              <a:ea typeface="+mn-ea"/>
              <a:cs typeface="+mn-cs"/>
            </a:endParaRPr>
          </a:p>
        </p:txBody>
      </p:sp>
      <p:pic>
        <p:nvPicPr>
          <p:cNvPr id="9" name="Picture Placeholder 8">
            <a:extLst>
              <a:ext uri="{FF2B5EF4-FFF2-40B4-BE49-F238E27FC236}">
                <a16:creationId xmlns:a16="http://schemas.microsoft.com/office/drawing/2014/main" id="{5AE7429F-342B-A584-A2BC-8F056B27EE92}"/>
              </a:ext>
            </a:extLst>
          </p:cNvPr>
          <p:cNvPicPr>
            <a:picLocks noGrp="1" noChangeAspect="1"/>
          </p:cNvPicPr>
          <p:nvPr>
            <p:ph type="pic" sz="quarter" idx="10"/>
          </p:nvPr>
        </p:nvPicPr>
        <p:blipFill>
          <a:blip r:embed="rId3"/>
          <a:srcRect l="5462" r="5462"/>
          <a:stretch/>
        </p:blipFill>
        <p:spPr/>
      </p:pic>
    </p:spTree>
    <p:extLst>
      <p:ext uri="{BB962C8B-B14F-4D97-AF65-F5344CB8AC3E}">
        <p14:creationId xmlns:p14="http://schemas.microsoft.com/office/powerpoint/2010/main" val="2103556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799FC-1DCA-4362-67E9-2F871B3D676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08FDE2-42CF-4BB3-677B-F4BFCA902D59}"/>
              </a:ext>
            </a:extLst>
          </p:cNvPr>
          <p:cNvSpPr>
            <a:spLocks noGrp="1"/>
          </p:cNvSpPr>
          <p:nvPr>
            <p:ph idx="1"/>
          </p:nvPr>
        </p:nvSpPr>
        <p:spPr/>
        <p:txBody>
          <a:bodyPr>
            <a:normAutofit/>
          </a:bodyPr>
          <a:lstStyle/>
          <a:p>
            <a:r>
              <a:rPr lang="en-US" sz="2400" dirty="0"/>
              <a:t>Ensure protection of your osteopathic distinctiveness:</a:t>
            </a:r>
          </a:p>
          <a:p>
            <a:pPr lvl="1"/>
            <a:r>
              <a:rPr lang="en-US" sz="2400" b="1" dirty="0"/>
              <a:t>Federal &amp; state public policy advocacy </a:t>
            </a:r>
            <a:r>
              <a:rPr lang="en-US" sz="2400" dirty="0"/>
              <a:t>to protect practice rights</a:t>
            </a:r>
          </a:p>
          <a:p>
            <a:pPr lvl="1"/>
            <a:r>
              <a:rPr lang="en-US" sz="2400" dirty="0"/>
              <a:t>Advocacy for </a:t>
            </a:r>
            <a:r>
              <a:rPr lang="en-US" sz="2400" b="1" dirty="0"/>
              <a:t>international practice rights</a:t>
            </a:r>
          </a:p>
          <a:p>
            <a:pPr lvl="1"/>
            <a:r>
              <a:rPr lang="en-US" sz="2400" dirty="0"/>
              <a:t>The </a:t>
            </a:r>
            <a:r>
              <a:rPr lang="en-US" sz="2400" b="1" dirty="0"/>
              <a:t>AOA’s brand campaign</a:t>
            </a:r>
            <a:r>
              <a:rPr lang="en-US" sz="2400" dirty="0"/>
              <a:t> to promote and raise public awareness of osteopathic medicine</a:t>
            </a:r>
          </a:p>
          <a:p>
            <a:pPr lvl="1"/>
            <a:r>
              <a:rPr lang="en-US" sz="2400" dirty="0"/>
              <a:t>Inclusion in the </a:t>
            </a:r>
            <a:r>
              <a:rPr lang="en-US" sz="2400" b="1" dirty="0"/>
              <a:t>Find Your DO </a:t>
            </a:r>
            <a:r>
              <a:rPr lang="en-US" sz="2400" dirty="0"/>
              <a:t>directory</a:t>
            </a:r>
          </a:p>
        </p:txBody>
      </p:sp>
      <p:sp>
        <p:nvSpPr>
          <p:cNvPr id="5" name="Title 4">
            <a:extLst>
              <a:ext uri="{FF2B5EF4-FFF2-40B4-BE49-F238E27FC236}">
                <a16:creationId xmlns:a16="http://schemas.microsoft.com/office/drawing/2014/main" id="{2061F033-9C7A-F0D6-E375-2BB603101BCA}"/>
              </a:ext>
            </a:extLst>
          </p:cNvPr>
          <p:cNvSpPr>
            <a:spLocks noGrp="1"/>
          </p:cNvSpPr>
          <p:nvPr>
            <p:ph type="title"/>
          </p:nvPr>
        </p:nvSpPr>
        <p:spPr/>
        <p:txBody>
          <a:bodyPr/>
          <a:lstStyle/>
          <a:p>
            <a:r>
              <a:rPr lang="en-US" dirty="0"/>
              <a:t>AOA Member Benefits: Advocacy &amp; Awareness</a:t>
            </a:r>
          </a:p>
        </p:txBody>
      </p:sp>
      <p:sp>
        <p:nvSpPr>
          <p:cNvPr id="6" name="Footer Placeholder 5">
            <a:extLst>
              <a:ext uri="{FF2B5EF4-FFF2-40B4-BE49-F238E27FC236}">
                <a16:creationId xmlns:a16="http://schemas.microsoft.com/office/drawing/2014/main" id="{02638550-8F61-68F2-4A22-074E73F58A1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6195"/>
                </a:solidFill>
                <a:effectLst/>
                <a:uLnTx/>
                <a:uFillTx/>
                <a:latin typeface="Arial" panose="020B0604020202020204"/>
                <a:ea typeface="+mn-ea"/>
                <a:cs typeface="+mn-cs"/>
              </a:rPr>
              <a:t>Name of Meeting – Month Date, Year (ie: ABC Meeting – January, 18, 2024)</a:t>
            </a:r>
            <a:endParaRPr kumimoji="0" lang="en-US" sz="1600" b="0" i="0" u="none" strike="noStrike" kern="1200" cap="none" spc="0" normalizeH="0" baseline="0" noProof="0" dirty="0">
              <a:ln>
                <a:noFill/>
              </a:ln>
              <a:solidFill>
                <a:srgbClr val="336195"/>
              </a:solidFill>
              <a:effectLst/>
              <a:uLnTx/>
              <a:uFillTx/>
              <a:latin typeface="Arial" panose="020B0604020202020204"/>
              <a:ea typeface="+mn-ea"/>
              <a:cs typeface="+mn-cs"/>
            </a:endParaRPr>
          </a:p>
        </p:txBody>
      </p:sp>
      <p:pic>
        <p:nvPicPr>
          <p:cNvPr id="9" name="Picture Placeholder 8" descr="A yellow building with columns&#10;&#10;Description automatically generated">
            <a:extLst>
              <a:ext uri="{FF2B5EF4-FFF2-40B4-BE49-F238E27FC236}">
                <a16:creationId xmlns:a16="http://schemas.microsoft.com/office/drawing/2014/main" id="{490988CE-56AE-2E56-BF96-412D2F6C22FE}"/>
              </a:ext>
            </a:extLst>
          </p:cNvPr>
          <p:cNvPicPr>
            <a:picLocks noGrp="1" noChangeAspect="1"/>
          </p:cNvPicPr>
          <p:nvPr>
            <p:ph type="pic" sz="quarter" idx="10"/>
          </p:nvPr>
        </p:nvPicPr>
        <p:blipFill>
          <a:blip r:embed="rId3"/>
          <a:srcRect l="5132" r="5132"/>
          <a:stretch>
            <a:fillRect/>
          </a:stretch>
        </p:blipFill>
        <p:spPr/>
      </p:pic>
    </p:spTree>
    <p:extLst>
      <p:ext uri="{BB962C8B-B14F-4D97-AF65-F5344CB8AC3E}">
        <p14:creationId xmlns:p14="http://schemas.microsoft.com/office/powerpoint/2010/main" val="4071462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EA042-D574-D437-A6F1-933BC2918B6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D38A26-452C-9761-60C7-D64782E376E8}"/>
              </a:ext>
            </a:extLst>
          </p:cNvPr>
          <p:cNvSpPr>
            <a:spLocks noGrp="1"/>
          </p:cNvSpPr>
          <p:nvPr>
            <p:ph idx="1"/>
          </p:nvPr>
        </p:nvSpPr>
        <p:spPr/>
        <p:txBody>
          <a:bodyPr>
            <a:normAutofit/>
          </a:bodyPr>
          <a:lstStyle/>
          <a:p>
            <a:r>
              <a:rPr lang="en-US" sz="2400" dirty="0"/>
              <a:t>Expand your network &amp; grow leadership skills:</a:t>
            </a:r>
          </a:p>
          <a:p>
            <a:pPr lvl="1"/>
            <a:r>
              <a:rPr lang="en-US" sz="2400" dirty="0"/>
              <a:t>Eligibility for AOA </a:t>
            </a:r>
            <a:r>
              <a:rPr lang="en-US" sz="2400" b="1" dirty="0"/>
              <a:t>leadership positions</a:t>
            </a:r>
          </a:p>
          <a:p>
            <a:pPr lvl="1"/>
            <a:r>
              <a:rPr lang="en-US" sz="2400" dirty="0"/>
              <a:t>Eligibility to serve in AOA </a:t>
            </a:r>
            <a:r>
              <a:rPr lang="en-US" sz="2400" b="1" dirty="0"/>
              <a:t>House of Delegates</a:t>
            </a:r>
          </a:p>
          <a:p>
            <a:pPr lvl="1"/>
            <a:r>
              <a:rPr lang="en-US" sz="2400" dirty="0"/>
              <a:t>My AOA mobile app </a:t>
            </a:r>
            <a:r>
              <a:rPr lang="en-US" sz="2400" b="1" dirty="0"/>
              <a:t>communities &amp; discussions</a:t>
            </a:r>
          </a:p>
        </p:txBody>
      </p:sp>
      <p:sp>
        <p:nvSpPr>
          <p:cNvPr id="5" name="Title 4">
            <a:extLst>
              <a:ext uri="{FF2B5EF4-FFF2-40B4-BE49-F238E27FC236}">
                <a16:creationId xmlns:a16="http://schemas.microsoft.com/office/drawing/2014/main" id="{A2542A3A-4DEE-50D8-919A-57B0B18CFCFC}"/>
              </a:ext>
            </a:extLst>
          </p:cNvPr>
          <p:cNvSpPr>
            <a:spLocks noGrp="1"/>
          </p:cNvSpPr>
          <p:nvPr>
            <p:ph type="title"/>
          </p:nvPr>
        </p:nvSpPr>
        <p:spPr/>
        <p:txBody>
          <a:bodyPr/>
          <a:lstStyle/>
          <a:p>
            <a:r>
              <a:rPr lang="en-US" dirty="0"/>
              <a:t>AOA Member Benefits: Professional Development &amp; Networking</a:t>
            </a:r>
          </a:p>
        </p:txBody>
      </p:sp>
      <p:sp>
        <p:nvSpPr>
          <p:cNvPr id="6" name="Footer Placeholder 5">
            <a:extLst>
              <a:ext uri="{FF2B5EF4-FFF2-40B4-BE49-F238E27FC236}">
                <a16:creationId xmlns:a16="http://schemas.microsoft.com/office/drawing/2014/main" id="{D31BAC0E-EE25-6CD2-0C51-8B17CE54CE2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6195"/>
                </a:solidFill>
                <a:effectLst/>
                <a:uLnTx/>
                <a:uFillTx/>
                <a:latin typeface="Arial" panose="020B0604020202020204"/>
                <a:ea typeface="+mn-ea"/>
                <a:cs typeface="+mn-cs"/>
              </a:rPr>
              <a:t>Name of Meeting – Month Date, Year (ie: ABC Meeting – January, 18, 2024)</a:t>
            </a:r>
            <a:endParaRPr kumimoji="0" lang="en-US" sz="1600" b="0" i="0" u="none" strike="noStrike" kern="1200" cap="none" spc="0" normalizeH="0" baseline="0" noProof="0" dirty="0">
              <a:ln>
                <a:noFill/>
              </a:ln>
              <a:solidFill>
                <a:srgbClr val="336195"/>
              </a:solidFill>
              <a:effectLst/>
              <a:uLnTx/>
              <a:uFillTx/>
              <a:latin typeface="Arial" panose="020B0604020202020204"/>
              <a:ea typeface="+mn-ea"/>
              <a:cs typeface="+mn-cs"/>
            </a:endParaRPr>
          </a:p>
        </p:txBody>
      </p:sp>
      <p:pic>
        <p:nvPicPr>
          <p:cNvPr id="9" name="Picture Placeholder 8">
            <a:extLst>
              <a:ext uri="{FF2B5EF4-FFF2-40B4-BE49-F238E27FC236}">
                <a16:creationId xmlns:a16="http://schemas.microsoft.com/office/drawing/2014/main" id="{411FD2EB-F951-3BD1-DDED-02E98EE9375C}"/>
              </a:ext>
            </a:extLst>
          </p:cNvPr>
          <p:cNvPicPr>
            <a:picLocks noGrp="1" noChangeAspect="1"/>
          </p:cNvPicPr>
          <p:nvPr>
            <p:ph type="pic" sz="quarter" idx="10"/>
          </p:nvPr>
        </p:nvPicPr>
        <p:blipFill>
          <a:blip r:embed="rId3"/>
          <a:srcRect l="5455" r="5455"/>
          <a:stretch/>
        </p:blipFill>
        <p:spPr/>
      </p:pic>
    </p:spTree>
    <p:extLst>
      <p:ext uri="{BB962C8B-B14F-4D97-AF65-F5344CB8AC3E}">
        <p14:creationId xmlns:p14="http://schemas.microsoft.com/office/powerpoint/2010/main" val="236396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4A6A4-5F84-5A45-CF56-3081F36C6FC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048101-215B-195C-59EE-CFB992A5ABB2}"/>
              </a:ext>
            </a:extLst>
          </p:cNvPr>
          <p:cNvSpPr>
            <a:spLocks noGrp="1"/>
          </p:cNvSpPr>
          <p:nvPr>
            <p:ph idx="1"/>
          </p:nvPr>
        </p:nvSpPr>
        <p:spPr/>
        <p:txBody>
          <a:bodyPr>
            <a:normAutofit/>
          </a:bodyPr>
          <a:lstStyle/>
          <a:p>
            <a:r>
              <a:rPr lang="en-US" sz="2400" dirty="0"/>
              <a:t>Propel your career with the </a:t>
            </a:r>
            <a:r>
              <a:rPr lang="en-US" sz="2400" b="1" dirty="0"/>
              <a:t>AOA Career Center</a:t>
            </a:r>
            <a:r>
              <a:rPr lang="en-US" sz="2400" dirty="0"/>
              <a:t>:</a:t>
            </a:r>
          </a:p>
          <a:p>
            <a:pPr lvl="1"/>
            <a:r>
              <a:rPr lang="en-US" sz="2400" dirty="0"/>
              <a:t>Employer and job-seeker resources</a:t>
            </a:r>
          </a:p>
          <a:p>
            <a:pPr lvl="1"/>
            <a:r>
              <a:rPr lang="en-US" sz="2400" dirty="0"/>
              <a:t>CV and personal statement assistance</a:t>
            </a:r>
          </a:p>
          <a:p>
            <a:pPr lvl="1"/>
            <a:r>
              <a:rPr lang="en-US" sz="2400" dirty="0"/>
              <a:t>Discounted employment contract review services (10% off)</a:t>
            </a:r>
          </a:p>
        </p:txBody>
      </p:sp>
      <p:sp>
        <p:nvSpPr>
          <p:cNvPr id="5" name="Title 4">
            <a:extLst>
              <a:ext uri="{FF2B5EF4-FFF2-40B4-BE49-F238E27FC236}">
                <a16:creationId xmlns:a16="http://schemas.microsoft.com/office/drawing/2014/main" id="{C77351EA-FDE8-577B-ED9D-B6D18E7315B8}"/>
              </a:ext>
            </a:extLst>
          </p:cNvPr>
          <p:cNvSpPr>
            <a:spLocks noGrp="1"/>
          </p:cNvSpPr>
          <p:nvPr>
            <p:ph type="title"/>
          </p:nvPr>
        </p:nvSpPr>
        <p:spPr/>
        <p:txBody>
          <a:bodyPr/>
          <a:lstStyle/>
          <a:p>
            <a:r>
              <a:rPr lang="en-US" dirty="0"/>
              <a:t>AOA Member Benefits: Career Advancement &amp; Resources</a:t>
            </a:r>
          </a:p>
        </p:txBody>
      </p:sp>
      <p:sp>
        <p:nvSpPr>
          <p:cNvPr id="6" name="Footer Placeholder 5">
            <a:extLst>
              <a:ext uri="{FF2B5EF4-FFF2-40B4-BE49-F238E27FC236}">
                <a16:creationId xmlns:a16="http://schemas.microsoft.com/office/drawing/2014/main" id="{F107254A-CA8B-49BC-9445-BF79E2F965F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6195"/>
                </a:solidFill>
                <a:effectLst/>
                <a:uLnTx/>
                <a:uFillTx/>
                <a:latin typeface="Arial" panose="020B0604020202020204"/>
                <a:ea typeface="+mn-ea"/>
                <a:cs typeface="+mn-cs"/>
              </a:rPr>
              <a:t>Name of Meeting – Month Date, Year (ie: ABC Meeting – January, 18, 2024)</a:t>
            </a:r>
            <a:endParaRPr kumimoji="0" lang="en-US" sz="1600" b="0" i="0" u="none" strike="noStrike" kern="1200" cap="none" spc="0" normalizeH="0" baseline="0" noProof="0" dirty="0">
              <a:ln>
                <a:noFill/>
              </a:ln>
              <a:solidFill>
                <a:srgbClr val="336195"/>
              </a:solidFill>
              <a:effectLst/>
              <a:uLnTx/>
              <a:uFillTx/>
              <a:latin typeface="Arial" panose="020B0604020202020204"/>
              <a:ea typeface="+mn-ea"/>
              <a:cs typeface="+mn-cs"/>
            </a:endParaRPr>
          </a:p>
        </p:txBody>
      </p:sp>
      <p:pic>
        <p:nvPicPr>
          <p:cNvPr id="9" name="Picture Placeholder 8">
            <a:extLst>
              <a:ext uri="{FF2B5EF4-FFF2-40B4-BE49-F238E27FC236}">
                <a16:creationId xmlns:a16="http://schemas.microsoft.com/office/drawing/2014/main" id="{7467773B-29B7-E2E6-9DC1-B5F5E4604828}"/>
              </a:ext>
            </a:extLst>
          </p:cNvPr>
          <p:cNvPicPr>
            <a:picLocks noGrp="1" noChangeAspect="1"/>
          </p:cNvPicPr>
          <p:nvPr>
            <p:ph type="pic" sz="quarter" idx="10"/>
          </p:nvPr>
        </p:nvPicPr>
        <p:blipFill>
          <a:blip r:embed="rId3"/>
          <a:srcRect l="5615" r="5615"/>
          <a:stretch/>
        </p:blipFill>
        <p:spPr/>
      </p:pic>
    </p:spTree>
    <p:extLst>
      <p:ext uri="{BB962C8B-B14F-4D97-AF65-F5344CB8AC3E}">
        <p14:creationId xmlns:p14="http://schemas.microsoft.com/office/powerpoint/2010/main" val="3130503645"/>
      </p:ext>
    </p:extLst>
  </p:cSld>
  <p:clrMapOvr>
    <a:masterClrMapping/>
  </p:clrMapOvr>
</p:sld>
</file>

<file path=ppt/theme/theme1.xml><?xml version="1.0" encoding="utf-8"?>
<a:theme xmlns:a="http://schemas.openxmlformats.org/drawingml/2006/main" name="1_Office Theme">
  <a:themeElements>
    <a:clrScheme name="AOA 2023">
      <a:dk1>
        <a:srgbClr val="000000"/>
      </a:dk1>
      <a:lt1>
        <a:srgbClr val="FFFFFF"/>
      </a:lt1>
      <a:dk2>
        <a:srgbClr val="000066"/>
      </a:dk2>
      <a:lt2>
        <a:srgbClr val="E7E6E6"/>
      </a:lt2>
      <a:accent1>
        <a:srgbClr val="4472C4"/>
      </a:accent1>
      <a:accent2>
        <a:srgbClr val="09BDCB"/>
      </a:accent2>
      <a:accent3>
        <a:srgbClr val="A5A5A5"/>
      </a:accent3>
      <a:accent4>
        <a:srgbClr val="22A39C"/>
      </a:accent4>
      <a:accent5>
        <a:srgbClr val="455362"/>
      </a:accent5>
      <a:accent6>
        <a:srgbClr val="11C7EB"/>
      </a:accent6>
      <a:hlink>
        <a:srgbClr val="0563C1"/>
      </a:hlink>
      <a:folHlink>
        <a:srgbClr val="FF8F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AOA 2023">
      <a:dk1>
        <a:srgbClr val="000000"/>
      </a:dk1>
      <a:lt1>
        <a:srgbClr val="FFFFFF"/>
      </a:lt1>
      <a:dk2>
        <a:srgbClr val="000066"/>
      </a:dk2>
      <a:lt2>
        <a:srgbClr val="E7E6E6"/>
      </a:lt2>
      <a:accent1>
        <a:srgbClr val="4472C4"/>
      </a:accent1>
      <a:accent2>
        <a:srgbClr val="09BDCB"/>
      </a:accent2>
      <a:accent3>
        <a:srgbClr val="A5A5A5"/>
      </a:accent3>
      <a:accent4>
        <a:srgbClr val="22A39C"/>
      </a:accent4>
      <a:accent5>
        <a:srgbClr val="455362"/>
      </a:accent5>
      <a:accent6>
        <a:srgbClr val="11C7EB"/>
      </a:accent6>
      <a:hlink>
        <a:srgbClr val="0563C1"/>
      </a:hlink>
      <a:folHlink>
        <a:srgbClr val="FF8F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OA 2023">
      <a:dk1>
        <a:srgbClr val="000000"/>
      </a:dk1>
      <a:lt1>
        <a:srgbClr val="FFFFFF"/>
      </a:lt1>
      <a:dk2>
        <a:srgbClr val="000066"/>
      </a:dk2>
      <a:lt2>
        <a:srgbClr val="E7E6E6"/>
      </a:lt2>
      <a:accent1>
        <a:srgbClr val="4472C4"/>
      </a:accent1>
      <a:accent2>
        <a:srgbClr val="09BDCB"/>
      </a:accent2>
      <a:accent3>
        <a:srgbClr val="A5A5A5"/>
      </a:accent3>
      <a:accent4>
        <a:srgbClr val="22A39C"/>
      </a:accent4>
      <a:accent5>
        <a:srgbClr val="455362"/>
      </a:accent5>
      <a:accent6>
        <a:srgbClr val="11C7EB"/>
      </a:accent6>
      <a:hlink>
        <a:srgbClr val="0563C1"/>
      </a:hlink>
      <a:folHlink>
        <a:srgbClr val="FF8F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AOA 2023">
      <a:dk1>
        <a:srgbClr val="000000"/>
      </a:dk1>
      <a:lt1>
        <a:srgbClr val="FFFFFF"/>
      </a:lt1>
      <a:dk2>
        <a:srgbClr val="000066"/>
      </a:dk2>
      <a:lt2>
        <a:srgbClr val="E7E6E6"/>
      </a:lt2>
      <a:accent1>
        <a:srgbClr val="4472C4"/>
      </a:accent1>
      <a:accent2>
        <a:srgbClr val="09BDCB"/>
      </a:accent2>
      <a:accent3>
        <a:srgbClr val="A5A5A5"/>
      </a:accent3>
      <a:accent4>
        <a:srgbClr val="22A39C"/>
      </a:accent4>
      <a:accent5>
        <a:srgbClr val="455362"/>
      </a:accent5>
      <a:accent6>
        <a:srgbClr val="11C7EB"/>
      </a:accent6>
      <a:hlink>
        <a:srgbClr val="0563C1"/>
      </a:hlink>
      <a:folHlink>
        <a:srgbClr val="FF8F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AOA 2023">
      <a:dk1>
        <a:srgbClr val="000000"/>
      </a:dk1>
      <a:lt1>
        <a:srgbClr val="FFFFFF"/>
      </a:lt1>
      <a:dk2>
        <a:srgbClr val="000066"/>
      </a:dk2>
      <a:lt2>
        <a:srgbClr val="E7E6E6"/>
      </a:lt2>
      <a:accent1>
        <a:srgbClr val="4472C4"/>
      </a:accent1>
      <a:accent2>
        <a:srgbClr val="09BDCB"/>
      </a:accent2>
      <a:accent3>
        <a:srgbClr val="A5A5A5"/>
      </a:accent3>
      <a:accent4>
        <a:srgbClr val="22A39C"/>
      </a:accent4>
      <a:accent5>
        <a:srgbClr val="455362"/>
      </a:accent5>
      <a:accent6>
        <a:srgbClr val="11C7EB"/>
      </a:accent6>
      <a:hlink>
        <a:srgbClr val="0563C1"/>
      </a:hlink>
      <a:folHlink>
        <a:srgbClr val="FF8F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4784</TotalTime>
  <Words>3819</Words>
  <Application>Microsoft Office PowerPoint</Application>
  <PresentationFormat>Widescreen</PresentationFormat>
  <Paragraphs>284</Paragraphs>
  <Slides>24</Slides>
  <Notes>24</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24</vt:i4>
      </vt:variant>
    </vt:vector>
  </HeadingPairs>
  <TitlesOfParts>
    <vt:vector size="35" baseType="lpstr">
      <vt:lpstr>Aptos</vt:lpstr>
      <vt:lpstr>Arial</vt:lpstr>
      <vt:lpstr>Arial (Body)</vt:lpstr>
      <vt:lpstr>Calibri</vt:lpstr>
      <vt:lpstr>Times New Roman</vt:lpstr>
      <vt:lpstr>Wingdings</vt:lpstr>
      <vt:lpstr>1_Office Theme</vt:lpstr>
      <vt:lpstr>2_Office Theme</vt:lpstr>
      <vt:lpstr>Office Theme</vt:lpstr>
      <vt:lpstr>3_Office Theme</vt:lpstr>
      <vt:lpstr>1_Office Theme</vt:lpstr>
      <vt:lpstr>AOA: An Overview and Insight on the Value of Membership</vt:lpstr>
      <vt:lpstr>Welcome</vt:lpstr>
      <vt:lpstr>Invest in Your Future</vt:lpstr>
      <vt:lpstr>Unlock a World of Benefits with the AOA by Your Side</vt:lpstr>
      <vt:lpstr>AOA Member Benefits: Education &amp; CME</vt:lpstr>
      <vt:lpstr>AOA Member Benefits: Publications &amp; News</vt:lpstr>
      <vt:lpstr>AOA Member Benefits: Advocacy &amp; Awareness</vt:lpstr>
      <vt:lpstr>AOA Member Benefits: Professional Development &amp; Networking</vt:lpstr>
      <vt:lpstr>AOA Member Benefits: Career Advancement &amp; Resources</vt:lpstr>
      <vt:lpstr>AOA Member Benefits: Board Certification &amp; Licensure Support</vt:lpstr>
      <vt:lpstr>AOA Member Benefits: AOA Annual Events</vt:lpstr>
      <vt:lpstr>AOA Member Benefits: Practice Support</vt:lpstr>
      <vt:lpstr>AOA Member Benefits: Research</vt:lpstr>
      <vt:lpstr>AOA Member Benefits: Discounts &amp; Savings</vt:lpstr>
      <vt:lpstr>What’s the Value of AOA Membership?</vt:lpstr>
      <vt:lpstr>Group Memberships</vt:lpstr>
      <vt:lpstr>Benefits of Group Membership (Employed Physicians)</vt:lpstr>
      <vt:lpstr>Additional Benefits of Group Membership (Organizations)</vt:lpstr>
      <vt:lpstr>GME Membership Program</vt:lpstr>
      <vt:lpstr>GME Membership Program Benefits</vt:lpstr>
      <vt:lpstr>GME Membership Program</vt:lpstr>
      <vt:lpstr>Invest in Your Future with AOA Membership</vt:lpstr>
      <vt:lpstr>You Care for Your Patients, Let Us Care for You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Segatti, Anna</dc:creator>
  <cp:lastModifiedBy>Segatti, Anna</cp:lastModifiedBy>
  <cp:revision>83</cp:revision>
  <dcterms:created xsi:type="dcterms:W3CDTF">2024-02-12T16:38:38Z</dcterms:created>
  <dcterms:modified xsi:type="dcterms:W3CDTF">2024-05-17T21:24:44Z</dcterms:modified>
</cp:coreProperties>
</file>